
<file path=[Content_Types].xml><?xml version="1.0" encoding="utf-8"?>
<Types xmlns="http://schemas.openxmlformats.org/package/2006/content-types">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handoutMasterIdLst>
    <p:handoutMasterId r:id="rId5"/>
  </p:handoutMasterIdLst>
  <p:sldIdLst>
    <p:sldId id="1049" r:id="rId2"/>
    <p:sldId id="1048" r:id="rId3"/>
  </p:sldIdLst>
  <p:sldSz cx="9134475" cy="12179300" type="ledger"/>
  <p:notesSz cx="6858000" cy="9144000"/>
  <p:defaultTextStyle>
    <a:defPPr>
      <a:defRPr lang="en-US"/>
    </a:defPPr>
    <a:lvl1pPr marL="0" algn="l" defTabSz="1217889" rtl="0" eaLnBrk="1" latinLnBrk="0" hangingPunct="1">
      <a:defRPr sz="2397" kern="1200">
        <a:solidFill>
          <a:schemeClr val="tx1"/>
        </a:solidFill>
        <a:latin typeface="+mn-lt"/>
        <a:ea typeface="+mn-ea"/>
        <a:cs typeface="+mn-cs"/>
      </a:defRPr>
    </a:lvl1pPr>
    <a:lvl2pPr marL="608945" algn="l" defTabSz="1217889" rtl="0" eaLnBrk="1" latinLnBrk="0" hangingPunct="1">
      <a:defRPr sz="2397" kern="1200">
        <a:solidFill>
          <a:schemeClr val="tx1"/>
        </a:solidFill>
        <a:latin typeface="+mn-lt"/>
        <a:ea typeface="+mn-ea"/>
        <a:cs typeface="+mn-cs"/>
      </a:defRPr>
    </a:lvl2pPr>
    <a:lvl3pPr marL="1217889" algn="l" defTabSz="1217889" rtl="0" eaLnBrk="1" latinLnBrk="0" hangingPunct="1">
      <a:defRPr sz="2397" kern="1200">
        <a:solidFill>
          <a:schemeClr val="tx1"/>
        </a:solidFill>
        <a:latin typeface="+mn-lt"/>
        <a:ea typeface="+mn-ea"/>
        <a:cs typeface="+mn-cs"/>
      </a:defRPr>
    </a:lvl3pPr>
    <a:lvl4pPr marL="1826834" algn="l" defTabSz="1217889" rtl="0" eaLnBrk="1" latinLnBrk="0" hangingPunct="1">
      <a:defRPr sz="2397" kern="1200">
        <a:solidFill>
          <a:schemeClr val="tx1"/>
        </a:solidFill>
        <a:latin typeface="+mn-lt"/>
        <a:ea typeface="+mn-ea"/>
        <a:cs typeface="+mn-cs"/>
      </a:defRPr>
    </a:lvl4pPr>
    <a:lvl5pPr marL="2435779" algn="l" defTabSz="1217889" rtl="0" eaLnBrk="1" latinLnBrk="0" hangingPunct="1">
      <a:defRPr sz="2397" kern="1200">
        <a:solidFill>
          <a:schemeClr val="tx1"/>
        </a:solidFill>
        <a:latin typeface="+mn-lt"/>
        <a:ea typeface="+mn-ea"/>
        <a:cs typeface="+mn-cs"/>
      </a:defRPr>
    </a:lvl5pPr>
    <a:lvl6pPr marL="3044723" algn="l" defTabSz="1217889" rtl="0" eaLnBrk="1" latinLnBrk="0" hangingPunct="1">
      <a:defRPr sz="2397" kern="1200">
        <a:solidFill>
          <a:schemeClr val="tx1"/>
        </a:solidFill>
        <a:latin typeface="+mn-lt"/>
        <a:ea typeface="+mn-ea"/>
        <a:cs typeface="+mn-cs"/>
      </a:defRPr>
    </a:lvl6pPr>
    <a:lvl7pPr marL="3653668" algn="l" defTabSz="1217889" rtl="0" eaLnBrk="1" latinLnBrk="0" hangingPunct="1">
      <a:defRPr sz="2397" kern="1200">
        <a:solidFill>
          <a:schemeClr val="tx1"/>
        </a:solidFill>
        <a:latin typeface="+mn-lt"/>
        <a:ea typeface="+mn-ea"/>
        <a:cs typeface="+mn-cs"/>
      </a:defRPr>
    </a:lvl7pPr>
    <a:lvl8pPr marL="4262613" algn="l" defTabSz="1217889" rtl="0" eaLnBrk="1" latinLnBrk="0" hangingPunct="1">
      <a:defRPr sz="2397" kern="1200">
        <a:solidFill>
          <a:schemeClr val="tx1"/>
        </a:solidFill>
        <a:latin typeface="+mn-lt"/>
        <a:ea typeface="+mn-ea"/>
        <a:cs typeface="+mn-cs"/>
      </a:defRPr>
    </a:lvl8pPr>
    <a:lvl9pPr marL="4871557" algn="l" defTabSz="1217889" rtl="0" eaLnBrk="1" latinLnBrk="0" hangingPunct="1">
      <a:defRPr sz="2397" kern="1200">
        <a:solidFill>
          <a:schemeClr val="tx1"/>
        </a:solidFill>
        <a:latin typeface="+mn-lt"/>
        <a:ea typeface="+mn-ea"/>
        <a:cs typeface="+mn-cs"/>
      </a:defRPr>
    </a:lvl9pPr>
  </p:defaultTextStyle>
  <p:extLst>
    <p:ext uri="{521415D9-36F7-43E2-AB2F-B90AF26B5E84}">
      <p14:sectionLst xmlns:p14="http://schemas.microsoft.com/office/powerpoint/2010/main">
        <p14:section name="Modern Swiss" id="{FD2B0C0D-84C0-42ED-88AF-E5F83906AE8B}">
          <p14:sldIdLst>
            <p14:sldId id="1049"/>
            <p14:sldId id="1048"/>
          </p14:sldIdLst>
        </p14:section>
      </p14:sectionLst>
    </p:ext>
    <p:ext uri="{EFAFB233-063F-42B5-8137-9DF3F51BA10A}">
      <p15:sldGuideLst xmlns:p15="http://schemas.microsoft.com/office/powerpoint/2012/main">
        <p15:guide id="1" orient="horz" pos="4469" userDrawn="1">
          <p15:clr>
            <a:srgbClr val="A4A3A4"/>
          </p15:clr>
        </p15:guide>
        <p15:guide id="2" pos="287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abrielle Trepanier" initials="GT" lastIdx="1" clrIdx="0">
    <p:extLst>
      <p:ext uri="{19B8F6BF-5375-455C-9EA6-DF929625EA0E}">
        <p15:presenceInfo xmlns:p15="http://schemas.microsoft.com/office/powerpoint/2012/main" userId="Gabrielle Trepanier" providerId="None"/>
      </p:ext>
    </p:extLst>
  </p:cmAuthor>
  <p:cmAuthor id="2" name="Karine Kisilenko" initials="KK" lastIdx="62" clrIdx="1">
    <p:extLst>
      <p:ext uri="{19B8F6BF-5375-455C-9EA6-DF929625EA0E}">
        <p15:presenceInfo xmlns:p15="http://schemas.microsoft.com/office/powerpoint/2012/main" userId="S-1-5-21-3900171960-2937217841-1450768761-103224" providerId="AD"/>
      </p:ext>
    </p:extLst>
  </p:cmAuthor>
  <p:cmAuthor id="3" name="Julia DeJong" initials="JD" lastIdx="11" clrIdx="2">
    <p:extLst>
      <p:ext uri="{19B8F6BF-5375-455C-9EA6-DF929625EA0E}">
        <p15:presenceInfo xmlns:p15="http://schemas.microsoft.com/office/powerpoint/2012/main" userId="S-1-5-21-3900171960-2937217841-1450768761-1259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EFF1"/>
    <a:srgbClr val="000000"/>
    <a:srgbClr val="E8E8EB"/>
    <a:srgbClr val="007C7C"/>
    <a:srgbClr val="FFFFFF"/>
    <a:srgbClr val="253C6C"/>
    <a:srgbClr val="55833B"/>
    <a:srgbClr val="D97A33"/>
    <a:srgbClr val="AD4C24"/>
    <a:srgbClr val="897B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78" autoAdjust="0"/>
    <p:restoredTop sz="93023" autoAdjust="0"/>
  </p:normalViewPr>
  <p:slideViewPr>
    <p:cSldViewPr snapToGrid="0" snapToObjects="1">
      <p:cViewPr varScale="1">
        <p:scale>
          <a:sx n="61" d="100"/>
          <a:sy n="61" d="100"/>
        </p:scale>
        <p:origin x="2970" y="78"/>
      </p:cViewPr>
      <p:guideLst>
        <p:guide orient="horz" pos="4469"/>
        <p:guide pos="2877"/>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p:scale>
          <a:sx n="66" d="100"/>
          <a:sy n="66" d="100"/>
        </p:scale>
        <p:origin x="-2748" y="-15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8B8EB65-FCB1-492D-96F1-1EEFDB36395A}" type="datetimeFigureOut">
              <a:rPr lang="en-US" smtClean="0"/>
              <a:t>3/16/2026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28B7C37-3688-416D-8869-513F3AB67DF6}" type="slidenum">
              <a:rPr lang="en-US" smtClean="0"/>
              <a:t>‹#›</a:t>
            </a:fld>
            <a:endParaRPr lang="en-US"/>
          </a:p>
        </p:txBody>
      </p:sp>
    </p:spTree>
    <p:extLst>
      <p:ext uri="{BB962C8B-B14F-4D97-AF65-F5344CB8AC3E}">
        <p14:creationId xmlns:p14="http://schemas.microsoft.com/office/powerpoint/2010/main" val="2679227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72A57C-5FAA-4E66-BDD9-A79C3D547D7C}" type="datetimeFigureOut">
              <a:rPr lang="en-US" smtClean="0"/>
              <a:t>3/16/2026</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9303DE-3E45-4DD3-9505-92EF4803EF97}" type="slidenum">
              <a:rPr lang="en-US" smtClean="0"/>
              <a:t>‹#›</a:t>
            </a:fld>
            <a:endParaRPr lang="en-US"/>
          </a:p>
        </p:txBody>
      </p:sp>
    </p:spTree>
    <p:extLst>
      <p:ext uri="{BB962C8B-B14F-4D97-AF65-F5344CB8AC3E}">
        <p14:creationId xmlns:p14="http://schemas.microsoft.com/office/powerpoint/2010/main" val="587102967"/>
      </p:ext>
    </p:extLst>
  </p:cSld>
  <p:clrMap bg1="lt1" tx1="dk1" bg2="lt2" tx2="dk2" accent1="accent1" accent2="accent2" accent3="accent3" accent4="accent4" accent5="accent5" accent6="accent6" hlink="hlink" folHlink="folHlink"/>
  <p:notesStyle>
    <a:lvl1pPr marL="152236" indent="-152236" algn="l" defTabSz="1217889" rtl="0" eaLnBrk="1" latinLnBrk="0" hangingPunct="1">
      <a:lnSpc>
        <a:spcPct val="110000"/>
      </a:lnSpc>
      <a:spcBef>
        <a:spcPts val="400"/>
      </a:spcBef>
      <a:buFont typeface="Arial" panose="020B0604020202020204" pitchFamily="34" charset="0"/>
      <a:buChar char="•"/>
      <a:defRPr sz="1598" kern="1200">
        <a:solidFill>
          <a:schemeClr val="tx1"/>
        </a:solidFill>
        <a:latin typeface="+mn-lt"/>
        <a:ea typeface="+mn-ea"/>
        <a:cs typeface="+mn-cs"/>
      </a:defRPr>
    </a:lvl1pPr>
    <a:lvl2pPr marL="304472" indent="-152236" algn="l" defTabSz="1217889" rtl="0" eaLnBrk="1" latinLnBrk="0" hangingPunct="1">
      <a:lnSpc>
        <a:spcPct val="100000"/>
      </a:lnSpc>
      <a:spcBef>
        <a:spcPts val="400"/>
      </a:spcBef>
      <a:buFont typeface="Arial" panose="020B0604020202020204" pitchFamily="34" charset="0"/>
      <a:buChar char="•"/>
      <a:defRPr sz="1465" kern="1200">
        <a:solidFill>
          <a:schemeClr val="tx1"/>
        </a:solidFill>
        <a:latin typeface="+mn-lt"/>
        <a:ea typeface="+mn-ea"/>
        <a:cs typeface="+mn-cs"/>
      </a:defRPr>
    </a:lvl2pPr>
    <a:lvl3pPr marL="456709" indent="-152236" algn="l" defTabSz="1217889" rtl="0" eaLnBrk="1" latinLnBrk="0" hangingPunct="1">
      <a:lnSpc>
        <a:spcPct val="95000"/>
      </a:lnSpc>
      <a:spcBef>
        <a:spcPts val="400"/>
      </a:spcBef>
      <a:buFont typeface="Arial" panose="020B0604020202020204" pitchFamily="34" charset="0"/>
      <a:buChar char="•"/>
      <a:defRPr sz="1465" kern="1200">
        <a:solidFill>
          <a:schemeClr val="tx1"/>
        </a:solidFill>
        <a:latin typeface="+mn-lt"/>
        <a:ea typeface="+mn-ea"/>
        <a:cs typeface="+mn-cs"/>
      </a:defRPr>
    </a:lvl3pPr>
    <a:lvl4pPr marL="608945" indent="-152236" algn="l" defTabSz="1217889" rtl="0" eaLnBrk="1" latinLnBrk="0" hangingPunct="1">
      <a:lnSpc>
        <a:spcPct val="95000"/>
      </a:lnSpc>
      <a:spcBef>
        <a:spcPts val="400"/>
      </a:spcBef>
      <a:buFont typeface="Arial" panose="020B0604020202020204" pitchFamily="34" charset="0"/>
      <a:buChar char="•"/>
      <a:defRPr sz="1465" kern="1200">
        <a:solidFill>
          <a:schemeClr val="tx1"/>
        </a:solidFill>
        <a:latin typeface="+mn-lt"/>
        <a:ea typeface="+mn-ea"/>
        <a:cs typeface="+mn-cs"/>
      </a:defRPr>
    </a:lvl4pPr>
    <a:lvl5pPr marL="761181" indent="-152236" algn="l" defTabSz="1217889" rtl="0" eaLnBrk="1" latinLnBrk="0" hangingPunct="1">
      <a:lnSpc>
        <a:spcPct val="95000"/>
      </a:lnSpc>
      <a:spcBef>
        <a:spcPts val="400"/>
      </a:spcBef>
      <a:buFont typeface="Arial" panose="020B0604020202020204" pitchFamily="34" charset="0"/>
      <a:buChar char="•"/>
      <a:defRPr sz="1465" kern="1200">
        <a:solidFill>
          <a:schemeClr val="tx1"/>
        </a:solidFill>
        <a:latin typeface="+mn-lt"/>
        <a:ea typeface="+mn-ea"/>
        <a:cs typeface="+mn-cs"/>
      </a:defRPr>
    </a:lvl5pPr>
    <a:lvl6pPr marL="3044723" algn="l" defTabSz="1217889" rtl="0" eaLnBrk="1" latinLnBrk="0" hangingPunct="1">
      <a:defRPr sz="1598" kern="1200">
        <a:solidFill>
          <a:schemeClr val="tx1"/>
        </a:solidFill>
        <a:latin typeface="+mn-lt"/>
        <a:ea typeface="+mn-ea"/>
        <a:cs typeface="+mn-cs"/>
      </a:defRPr>
    </a:lvl6pPr>
    <a:lvl7pPr marL="3653668" algn="l" defTabSz="1217889" rtl="0" eaLnBrk="1" latinLnBrk="0" hangingPunct="1">
      <a:defRPr sz="1598" kern="1200">
        <a:solidFill>
          <a:schemeClr val="tx1"/>
        </a:solidFill>
        <a:latin typeface="+mn-lt"/>
        <a:ea typeface="+mn-ea"/>
        <a:cs typeface="+mn-cs"/>
      </a:defRPr>
    </a:lvl7pPr>
    <a:lvl8pPr marL="4262613" algn="l" defTabSz="1217889" rtl="0" eaLnBrk="1" latinLnBrk="0" hangingPunct="1">
      <a:defRPr sz="1598" kern="1200">
        <a:solidFill>
          <a:schemeClr val="tx1"/>
        </a:solidFill>
        <a:latin typeface="+mn-lt"/>
        <a:ea typeface="+mn-ea"/>
        <a:cs typeface="+mn-cs"/>
      </a:defRPr>
    </a:lvl8pPr>
    <a:lvl9pPr marL="4871557" algn="l" defTabSz="1217889" rtl="0" eaLnBrk="1" latinLnBrk="0" hangingPunct="1">
      <a:defRPr sz="1598"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Second page">
    <p:spTree>
      <p:nvGrpSpPr>
        <p:cNvPr id="1" name=""/>
        <p:cNvGrpSpPr/>
        <p:nvPr/>
      </p:nvGrpSpPr>
      <p:grpSpPr>
        <a:xfrm>
          <a:off x="0" y="0"/>
          <a:ext cx="0" cy="0"/>
          <a:chOff x="0" y="0"/>
          <a:chExt cx="0" cy="0"/>
        </a:xfrm>
      </p:grpSpPr>
      <p:pic>
        <p:nvPicPr>
          <p:cNvPr id="9" name="Picture 8" descr="Canada Wordmark.tif"/>
          <p:cNvPicPr/>
          <p:nvPr userDrawn="1"/>
        </p:nvPicPr>
        <p:blipFill>
          <a:blip r:embed="rId2" cstate="print">
            <a:extLst>
              <a:ext uri="{28A0092B-C50C-407E-A947-70E740481C1C}">
                <a14:useLocalDpi xmlns:a14="http://schemas.microsoft.com/office/drawing/2010/main" val="0"/>
              </a:ext>
            </a:extLst>
          </a:blip>
          <a:stretch>
            <a:fillRect/>
          </a:stretch>
        </p:blipFill>
        <p:spPr>
          <a:xfrm>
            <a:off x="7170039" y="11121198"/>
            <a:ext cx="1306737" cy="608965"/>
          </a:xfrm>
          <a:prstGeom prst="rect">
            <a:avLst/>
          </a:prstGeom>
        </p:spPr>
      </p:pic>
      <p:pic>
        <p:nvPicPr>
          <p:cNvPr id="10" name="Picture 9" descr="PC Signature EN.tif"/>
          <p:cNvPicPr/>
          <p:nvPr userDrawn="1"/>
        </p:nvPicPr>
        <p:blipFill>
          <a:blip r:embed="rId3" cstate="print">
            <a:extLst>
              <a:ext uri="{28A0092B-C50C-407E-A947-70E740481C1C}">
                <a14:useLocalDpi xmlns:a14="http://schemas.microsoft.com/office/drawing/2010/main" val="0"/>
              </a:ext>
            </a:extLst>
          </a:blip>
          <a:stretch>
            <a:fillRect/>
          </a:stretch>
        </p:blipFill>
        <p:spPr>
          <a:xfrm>
            <a:off x="591521" y="11121198"/>
            <a:ext cx="1622215" cy="608965"/>
          </a:xfrm>
          <a:prstGeom prst="rect">
            <a:avLst/>
          </a:prstGeom>
        </p:spPr>
      </p:pic>
    </p:spTree>
    <p:extLst>
      <p:ext uri="{BB962C8B-B14F-4D97-AF65-F5344CB8AC3E}">
        <p14:creationId xmlns:p14="http://schemas.microsoft.com/office/powerpoint/2010/main" val="7453796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Findings Overview">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a:off x="1342491" y="1217930"/>
            <a:ext cx="7016938" cy="2048339"/>
          </a:xfrm>
        </p:spPr>
        <p:txBody>
          <a:bodyPr/>
          <a:lstStyle>
            <a:lvl1pPr>
              <a:defRPr sz="5860" spc="-200" baseline="0">
                <a:solidFill>
                  <a:schemeClr val="bg1"/>
                </a:solidFill>
                <a:latin typeface="HelveticaNeue LT 45 Light" panose="020B0403020202020204" pitchFamily="34" charset="0"/>
              </a:defRPr>
            </a:lvl1pPr>
          </a:lstStyle>
          <a:p>
            <a:r>
              <a:rPr lang="en-US" dirty="0"/>
              <a:t>Click to edit Master title style</a:t>
            </a:r>
          </a:p>
        </p:txBody>
      </p:sp>
      <p:sp>
        <p:nvSpPr>
          <p:cNvPr id="5" name="Table Placeholder 2"/>
          <p:cNvSpPr>
            <a:spLocks noGrp="1"/>
          </p:cNvSpPr>
          <p:nvPr>
            <p:ph type="tbl" sz="quarter" idx="11"/>
          </p:nvPr>
        </p:nvSpPr>
        <p:spPr>
          <a:xfrm>
            <a:off x="836320" y="6132569"/>
            <a:ext cx="7523109" cy="4642530"/>
          </a:xfrm>
        </p:spPr>
        <p:txBody>
          <a:bodyPr/>
          <a:lstStyle>
            <a:lvl1pPr>
              <a:defRPr>
                <a:solidFill>
                  <a:schemeClr val="tx1"/>
                </a:solidFill>
                <a:latin typeface="+mn-lt"/>
              </a:defRPr>
            </a:lvl1pPr>
          </a:lstStyle>
          <a:p>
            <a:endParaRPr lang="en-CA" dirty="0"/>
          </a:p>
        </p:txBody>
      </p:sp>
    </p:spTree>
    <p:extLst>
      <p:ext uri="{BB962C8B-B14F-4D97-AF65-F5344CB8AC3E}">
        <p14:creationId xmlns:p14="http://schemas.microsoft.com/office/powerpoint/2010/main" val="3072106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asic page 1 Column">
    <p:spTree>
      <p:nvGrpSpPr>
        <p:cNvPr id="1" name=""/>
        <p:cNvGrpSpPr/>
        <p:nvPr/>
      </p:nvGrpSpPr>
      <p:grpSpPr>
        <a:xfrm>
          <a:off x="0" y="0"/>
          <a:ext cx="0" cy="0"/>
          <a:chOff x="0" y="0"/>
          <a:chExt cx="0" cy="0"/>
        </a:xfrm>
      </p:grpSpPr>
      <p:sp>
        <p:nvSpPr>
          <p:cNvPr id="2" name="Title 1"/>
          <p:cNvSpPr>
            <a:spLocks noGrp="1"/>
          </p:cNvSpPr>
          <p:nvPr>
            <p:ph type="title"/>
          </p:nvPr>
        </p:nvSpPr>
        <p:spPr>
          <a:xfrm>
            <a:off x="456724" y="1217931"/>
            <a:ext cx="3164700" cy="1246700"/>
          </a:xfrm>
        </p:spPr>
        <p:txBody>
          <a:bodyPr vert="horz" wrap="square" lIns="0" tIns="0" rIns="0" bIns="0" rtlCol="0" anchor="t">
            <a:noAutofit/>
          </a:bodyPr>
          <a:lstStyle>
            <a:lvl1pPr>
              <a:defRPr lang="en-US" sz="3729" spc="0" baseline="0">
                <a:latin typeface="HelveticaNeue LT 45 Light" panose="020B0403020202020204" pitchFamily="34" charset="0"/>
              </a:defRPr>
            </a:lvl1pPr>
          </a:lstStyle>
          <a:p>
            <a:pPr lvl="0"/>
            <a:r>
              <a:rPr lang="en-CA" noProof="0" dirty="0"/>
              <a:t>Click to edit Master title style</a:t>
            </a:r>
          </a:p>
        </p:txBody>
      </p:sp>
      <p:sp>
        <p:nvSpPr>
          <p:cNvPr id="8" name="Text Placeholder 1"/>
          <p:cNvSpPr>
            <a:spLocks noGrp="1"/>
          </p:cNvSpPr>
          <p:nvPr>
            <p:ph type="body" sz="quarter" idx="15"/>
          </p:nvPr>
        </p:nvSpPr>
        <p:spPr>
          <a:xfrm>
            <a:off x="457299" y="3670706"/>
            <a:ext cx="2876425" cy="1513955"/>
          </a:xfrm>
        </p:spPr>
        <p:txBody>
          <a:bodyPr/>
          <a:lstStyle>
            <a:lvl3pPr>
              <a:defRPr>
                <a:solidFill>
                  <a:srgbClr val="007C7C"/>
                </a:solidFill>
              </a:defRPr>
            </a:lvl3pPr>
          </a:lstStyle>
          <a:p>
            <a:pPr lvl="0"/>
            <a:r>
              <a:rPr lang="en-US" dirty="0"/>
              <a:t>Edit Master text styles</a:t>
            </a:r>
          </a:p>
          <a:p>
            <a:pPr lvl="1"/>
            <a:r>
              <a:rPr lang="en-US" dirty="0"/>
              <a:t>Second level</a:t>
            </a:r>
          </a:p>
          <a:p>
            <a:pPr lvl="2"/>
            <a:r>
              <a:rPr lang="en-US" dirty="0"/>
              <a:t>Third level</a:t>
            </a:r>
          </a:p>
        </p:txBody>
      </p:sp>
      <p:sp>
        <p:nvSpPr>
          <p:cNvPr id="9" name="Text Placeholder 2"/>
          <p:cNvSpPr>
            <a:spLocks noGrp="1"/>
          </p:cNvSpPr>
          <p:nvPr>
            <p:ph type="body" sz="quarter" idx="16"/>
          </p:nvPr>
        </p:nvSpPr>
        <p:spPr>
          <a:xfrm>
            <a:off x="457299" y="5957377"/>
            <a:ext cx="2876425" cy="1513955"/>
          </a:xfrm>
        </p:spPr>
        <p:txBody>
          <a:bodyPr/>
          <a:lstStyle>
            <a:lvl3pPr>
              <a:defRPr>
                <a:solidFill>
                  <a:srgbClr val="007C7C"/>
                </a:solidFill>
              </a:defRPr>
            </a:lvl3pPr>
          </a:lstStyle>
          <a:p>
            <a:pPr lvl="0"/>
            <a:r>
              <a:rPr lang="en-US" dirty="0"/>
              <a:t>Edit Master text styles</a:t>
            </a:r>
          </a:p>
          <a:p>
            <a:pPr lvl="1"/>
            <a:r>
              <a:rPr lang="en-US" dirty="0"/>
              <a:t>Second level</a:t>
            </a:r>
          </a:p>
          <a:p>
            <a:pPr lvl="2"/>
            <a:r>
              <a:rPr lang="en-US" dirty="0"/>
              <a:t>Third level</a:t>
            </a:r>
          </a:p>
        </p:txBody>
      </p:sp>
      <p:sp>
        <p:nvSpPr>
          <p:cNvPr id="3" name="Content Placeholder 1"/>
          <p:cNvSpPr>
            <a:spLocks noGrp="1"/>
          </p:cNvSpPr>
          <p:nvPr>
            <p:ph idx="1" hasCustomPrompt="1"/>
          </p:nvPr>
        </p:nvSpPr>
        <p:spPr/>
        <p:txBody>
          <a:body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a:p>
            <a:pPr lvl="4"/>
            <a:endParaRPr lang="en-CA" noProof="0" dirty="0"/>
          </a:p>
        </p:txBody>
      </p:sp>
      <p:sp>
        <p:nvSpPr>
          <p:cNvPr id="7" name="Text Placeholder 3"/>
          <p:cNvSpPr>
            <a:spLocks noGrp="1"/>
          </p:cNvSpPr>
          <p:nvPr>
            <p:ph type="body" sz="quarter" idx="10" hasCustomPrompt="1"/>
          </p:nvPr>
        </p:nvSpPr>
        <p:spPr>
          <a:xfrm>
            <a:off x="1299907" y="11378625"/>
            <a:ext cx="6731767" cy="800676"/>
          </a:xfrm>
        </p:spPr>
        <p:txBody>
          <a:bodyPr/>
          <a:lstStyle>
            <a:lvl1pPr>
              <a:lnSpc>
                <a:spcPct val="85000"/>
              </a:lnSpc>
              <a:buFontTx/>
              <a:buNone/>
              <a:defRPr sz="1465" i="0">
                <a:solidFill>
                  <a:schemeClr val="tx2"/>
                </a:solidFill>
                <a:latin typeface="+mn-lt"/>
              </a:defRPr>
            </a:lvl1pPr>
            <a:lvl2pPr>
              <a:lnSpc>
                <a:spcPct val="85000"/>
              </a:lnSpc>
              <a:buFontTx/>
              <a:buNone/>
              <a:defRPr sz="1421">
                <a:solidFill>
                  <a:schemeClr val="bg2"/>
                </a:solidFill>
                <a:latin typeface="+mn-lt"/>
              </a:defRPr>
            </a:lvl2pPr>
            <a:lvl3pPr>
              <a:lnSpc>
                <a:spcPct val="85000"/>
              </a:lnSpc>
              <a:buFontTx/>
              <a:buNone/>
              <a:defRPr sz="1421">
                <a:solidFill>
                  <a:schemeClr val="bg2"/>
                </a:solidFill>
                <a:latin typeface="+mn-lt"/>
              </a:defRPr>
            </a:lvl3pPr>
            <a:lvl4pPr>
              <a:lnSpc>
                <a:spcPct val="85000"/>
              </a:lnSpc>
              <a:buFontTx/>
              <a:buNone/>
              <a:defRPr sz="1421">
                <a:solidFill>
                  <a:schemeClr val="bg2"/>
                </a:solidFill>
                <a:latin typeface="+mn-lt"/>
              </a:defRPr>
            </a:lvl4pPr>
            <a:lvl5pPr marL="0" indent="0">
              <a:lnSpc>
                <a:spcPct val="85000"/>
              </a:lnSpc>
              <a:buFontTx/>
              <a:buNone/>
              <a:defRPr sz="1421">
                <a:solidFill>
                  <a:schemeClr val="bg2"/>
                </a:solidFill>
                <a:latin typeface="+mn-lt"/>
              </a:defRPr>
            </a:lvl5pPr>
          </a:lstStyle>
          <a:p>
            <a:pPr lvl="0"/>
            <a:r>
              <a:rPr lang="en-US" dirty="0"/>
              <a:t>Click to insert attribution</a:t>
            </a:r>
          </a:p>
        </p:txBody>
      </p:sp>
    </p:spTree>
    <p:extLst>
      <p:ext uri="{BB962C8B-B14F-4D97-AF65-F5344CB8AC3E}">
        <p14:creationId xmlns:p14="http://schemas.microsoft.com/office/powerpoint/2010/main" val="3033233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Large Table">
    <p:spTree>
      <p:nvGrpSpPr>
        <p:cNvPr id="1" name=""/>
        <p:cNvGrpSpPr/>
        <p:nvPr/>
      </p:nvGrpSpPr>
      <p:grpSpPr>
        <a:xfrm>
          <a:off x="0" y="0"/>
          <a:ext cx="0" cy="0"/>
          <a:chOff x="0" y="0"/>
          <a:chExt cx="0" cy="0"/>
        </a:xfrm>
      </p:grpSpPr>
      <p:sp>
        <p:nvSpPr>
          <p:cNvPr id="8" name="Title 4"/>
          <p:cNvSpPr>
            <a:spLocks noGrp="1"/>
          </p:cNvSpPr>
          <p:nvPr>
            <p:ph type="title"/>
          </p:nvPr>
        </p:nvSpPr>
        <p:spPr>
          <a:xfrm>
            <a:off x="456723" y="472845"/>
            <a:ext cx="6001996" cy="551693"/>
          </a:xfrm>
        </p:spPr>
        <p:txBody>
          <a:bodyPr vert="horz" wrap="square" lIns="0" tIns="0" rIns="0" bIns="0" rtlCol="0" anchor="t">
            <a:noAutofit/>
          </a:bodyPr>
          <a:lstStyle>
            <a:lvl1pPr>
              <a:defRPr lang="en-CA" dirty="0"/>
            </a:lvl1pPr>
          </a:lstStyle>
          <a:p>
            <a:pPr lvl="0"/>
            <a:r>
              <a:rPr lang="en-US" dirty="0"/>
              <a:t>Click to edit Master title style</a:t>
            </a:r>
            <a:endParaRPr lang="en-CA" dirty="0"/>
          </a:p>
        </p:txBody>
      </p:sp>
      <p:sp>
        <p:nvSpPr>
          <p:cNvPr id="3" name="Content Placeholder 2"/>
          <p:cNvSpPr>
            <a:spLocks noGrp="1"/>
          </p:cNvSpPr>
          <p:nvPr>
            <p:ph idx="1"/>
          </p:nvPr>
        </p:nvSpPr>
        <p:spPr>
          <a:xfrm>
            <a:off x="456725" y="1413757"/>
            <a:ext cx="8151500" cy="955889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902939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columns of text">
    <p:spTree>
      <p:nvGrpSpPr>
        <p:cNvPr id="1" name=""/>
        <p:cNvGrpSpPr/>
        <p:nvPr/>
      </p:nvGrpSpPr>
      <p:grpSpPr>
        <a:xfrm>
          <a:off x="0" y="0"/>
          <a:ext cx="0" cy="0"/>
          <a:chOff x="0" y="0"/>
          <a:chExt cx="0" cy="0"/>
        </a:xfrm>
      </p:grpSpPr>
      <p:sp>
        <p:nvSpPr>
          <p:cNvPr id="2" name="Title 1"/>
          <p:cNvSpPr>
            <a:spLocks noGrp="1"/>
          </p:cNvSpPr>
          <p:nvPr>
            <p:ph type="title"/>
          </p:nvPr>
        </p:nvSpPr>
        <p:spPr>
          <a:xfrm>
            <a:off x="456724" y="1217931"/>
            <a:ext cx="3164700" cy="1246700"/>
          </a:xfrm>
        </p:spPr>
        <p:txBody>
          <a:bodyPr vert="horz" wrap="square" lIns="0" tIns="0" rIns="0" bIns="0" rtlCol="0" anchor="t">
            <a:noAutofit/>
          </a:bodyPr>
          <a:lstStyle>
            <a:lvl1pPr>
              <a:defRPr lang="en-US" dirty="0"/>
            </a:lvl1pPr>
          </a:lstStyle>
          <a:p>
            <a:pPr lvl="0"/>
            <a:r>
              <a:rPr lang="en-US" dirty="0"/>
              <a:t>Click to edit Master title style</a:t>
            </a:r>
          </a:p>
        </p:txBody>
      </p:sp>
      <p:sp>
        <p:nvSpPr>
          <p:cNvPr id="6" name="Content Placeholder 1"/>
          <p:cNvSpPr>
            <a:spLocks noGrp="1"/>
          </p:cNvSpPr>
          <p:nvPr>
            <p:ph idx="12"/>
          </p:nvPr>
        </p:nvSpPr>
        <p:spPr>
          <a:xfrm>
            <a:off x="456725" y="3279781"/>
            <a:ext cx="2877000" cy="6445205"/>
          </a:xfrm>
        </p:spPr>
        <p:txBody>
          <a:bodyPr/>
          <a:lstStyle>
            <a:lvl1pPr>
              <a:defRPr>
                <a:latin typeface="+mn-l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idx="1"/>
          </p:nvPr>
        </p:nvSpPr>
        <p:spPr>
          <a:xfrm>
            <a:off x="3823598" y="1217931"/>
            <a:ext cx="2349550" cy="8507055"/>
          </a:xfrm>
        </p:spPr>
        <p:txBody>
          <a:bodyPr/>
          <a:lstStyle>
            <a:lvl1pPr>
              <a:defRPr>
                <a:latin typeface="+mn-l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6" name="Content Placeholder 3"/>
          <p:cNvSpPr>
            <a:spLocks noGrp="1"/>
          </p:cNvSpPr>
          <p:nvPr>
            <p:ph idx="10"/>
          </p:nvPr>
        </p:nvSpPr>
        <p:spPr>
          <a:xfrm>
            <a:off x="6402650" y="1217926"/>
            <a:ext cx="2349550" cy="8507060"/>
          </a:xfrm>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886818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MRAP">
    <p:spTree>
      <p:nvGrpSpPr>
        <p:cNvPr id="1" name=""/>
        <p:cNvGrpSpPr/>
        <p:nvPr/>
      </p:nvGrpSpPr>
      <p:grpSpPr>
        <a:xfrm>
          <a:off x="0" y="0"/>
          <a:ext cx="0" cy="0"/>
          <a:chOff x="0" y="0"/>
          <a:chExt cx="0" cy="0"/>
        </a:xfrm>
      </p:grpSpPr>
      <p:sp>
        <p:nvSpPr>
          <p:cNvPr id="12" name="Title 4"/>
          <p:cNvSpPr>
            <a:spLocks noGrp="1"/>
          </p:cNvSpPr>
          <p:nvPr>
            <p:ph type="title"/>
          </p:nvPr>
        </p:nvSpPr>
        <p:spPr>
          <a:xfrm>
            <a:off x="467255" y="215111"/>
            <a:ext cx="5968023" cy="424429"/>
          </a:xfrm>
        </p:spPr>
        <p:txBody>
          <a:bodyPr vert="horz" wrap="square" lIns="0" tIns="0" rIns="0" bIns="0" rtlCol="0" anchor="t">
            <a:noAutofit/>
          </a:bodyPr>
          <a:lstStyle>
            <a:lvl1pPr>
              <a:defRPr lang="en-CA" sz="3197" dirty="0"/>
            </a:lvl1pPr>
          </a:lstStyle>
          <a:p>
            <a:pPr lvl="0"/>
            <a:r>
              <a:rPr lang="en-US" dirty="0"/>
              <a:t>Click to edit Master title style</a:t>
            </a:r>
            <a:endParaRPr lang="en-CA" dirty="0"/>
          </a:p>
        </p:txBody>
      </p:sp>
      <p:sp>
        <p:nvSpPr>
          <p:cNvPr id="8" name="Content Placeholder 2"/>
          <p:cNvSpPr>
            <a:spLocks noGrp="1"/>
          </p:cNvSpPr>
          <p:nvPr>
            <p:ph idx="12"/>
          </p:nvPr>
        </p:nvSpPr>
        <p:spPr>
          <a:xfrm>
            <a:off x="467254" y="1494733"/>
            <a:ext cx="8210497" cy="94779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8454934" y="11361868"/>
            <a:ext cx="222817" cy="218650"/>
          </a:xfrm>
          <a:prstGeom prst="rect">
            <a:avLst/>
          </a:prstGeom>
          <a:noFill/>
        </p:spPr>
        <p:txBody>
          <a:bodyPr wrap="none" lIns="0" tIns="0" rIns="0" bIns="0" rtlCol="0">
            <a:spAutoFit/>
          </a:bodyPr>
          <a:lstStyle/>
          <a:p>
            <a:pPr algn="r"/>
            <a:fld id="{2385CB4A-7E96-44CA-B116-B71B544B697D}" type="slidenum">
              <a:rPr lang="en-US" sz="1421" smtClean="0">
                <a:solidFill>
                  <a:schemeClr val="bg2"/>
                </a:solidFill>
              </a:rPr>
              <a:pPr algn="r"/>
              <a:t>‹#›</a:t>
            </a:fld>
            <a:endParaRPr lang="en-US" sz="1421" dirty="0">
              <a:solidFill>
                <a:schemeClr val="bg2"/>
              </a:solidFill>
            </a:endParaRPr>
          </a:p>
        </p:txBody>
      </p:sp>
      <p:sp>
        <p:nvSpPr>
          <p:cNvPr id="7" name="TextBox 6"/>
          <p:cNvSpPr txBox="1"/>
          <p:nvPr userDrawn="1"/>
        </p:nvSpPr>
        <p:spPr>
          <a:xfrm>
            <a:off x="8303949" y="11361868"/>
            <a:ext cx="43281" cy="218650"/>
          </a:xfrm>
          <a:prstGeom prst="rect">
            <a:avLst/>
          </a:prstGeom>
          <a:noFill/>
        </p:spPr>
        <p:txBody>
          <a:bodyPr wrap="none" lIns="0" tIns="0" rIns="0" bIns="0" rtlCol="0">
            <a:spAutoFit/>
          </a:bodyPr>
          <a:lstStyle/>
          <a:p>
            <a:pPr algn="r"/>
            <a:r>
              <a:rPr lang="en-US" sz="1421" dirty="0">
                <a:solidFill>
                  <a:schemeClr val="bg2"/>
                </a:solidFill>
              </a:rPr>
              <a:t>|</a:t>
            </a:r>
          </a:p>
        </p:txBody>
      </p:sp>
      <p:cxnSp>
        <p:nvCxnSpPr>
          <p:cNvPr id="13" name="Straight Connector 12"/>
          <p:cNvCxnSpPr/>
          <p:nvPr userDrawn="1"/>
        </p:nvCxnSpPr>
        <p:spPr>
          <a:xfrm>
            <a:off x="467255" y="816547"/>
            <a:ext cx="819945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77503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rid">
    <p:spTree>
      <p:nvGrpSpPr>
        <p:cNvPr id="1" name=""/>
        <p:cNvGrpSpPr/>
        <p:nvPr/>
      </p:nvGrpSpPr>
      <p:grpSpPr>
        <a:xfrm>
          <a:off x="0" y="0"/>
          <a:ext cx="0" cy="0"/>
          <a:chOff x="0" y="0"/>
          <a:chExt cx="0" cy="0"/>
        </a:xfrm>
      </p:grpSpPr>
      <p:grpSp>
        <p:nvGrpSpPr>
          <p:cNvPr id="4" name="Group 3"/>
          <p:cNvGrpSpPr/>
          <p:nvPr userDrawn="1"/>
        </p:nvGrpSpPr>
        <p:grpSpPr>
          <a:xfrm>
            <a:off x="0" y="0"/>
            <a:ext cx="9134475" cy="12179300"/>
            <a:chOff x="0" y="0"/>
            <a:chExt cx="9144000" cy="6858000"/>
          </a:xfrm>
        </p:grpSpPr>
        <p:cxnSp>
          <p:nvCxnSpPr>
            <p:cNvPr id="49" name="Straight Connector 48"/>
            <p:cNvCxnSpPr/>
            <p:nvPr userDrawn="1"/>
          </p:nvCxnSpPr>
          <p:spPr>
            <a:xfrm>
              <a:off x="457200"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8686800"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1113726"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1300622"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1954396"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2143050"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2796824"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2990753"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3639252"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3829078"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4478749"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4670334"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5324108"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5512762"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6166536"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6355190"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7008964"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7197618"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7851392"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8040049"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0" y="45720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0" y="68580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0" y="617855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0" y="640715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flipH="1">
              <a:off x="0" y="342900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649215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1443" y="239899"/>
            <a:ext cx="8691589" cy="627416"/>
          </a:xfrm>
          <a:prstGeom prst="rect">
            <a:avLst/>
          </a:prstGeom>
        </p:spPr>
        <p:txBody>
          <a:bodyPr vert="horz" wrap="square" lIns="0" tIns="0" rIns="0" bIns="0" rtlCol="0" anchor="t">
            <a:noAutofit/>
          </a:bodyPr>
          <a:lstStyle/>
          <a:p>
            <a:r>
              <a:rPr lang="en-CA" noProof="0" dirty="0"/>
              <a:t>All Click To Edit Master Title Style</a:t>
            </a:r>
          </a:p>
        </p:txBody>
      </p:sp>
      <p:sp>
        <p:nvSpPr>
          <p:cNvPr id="3" name="Text Placeholder 2"/>
          <p:cNvSpPr>
            <a:spLocks noGrp="1"/>
          </p:cNvSpPr>
          <p:nvPr>
            <p:ph type="body" idx="1"/>
          </p:nvPr>
        </p:nvSpPr>
        <p:spPr>
          <a:xfrm>
            <a:off x="221442" y="1217929"/>
            <a:ext cx="8691589" cy="10444673"/>
          </a:xfrm>
          <a:prstGeom prst="rect">
            <a:avLst/>
          </a:prstGeom>
        </p:spPr>
        <p:txBody>
          <a:bodyPr vert="horz" lIns="0" tIns="0" rIns="0" bIns="0" rtlCol="0">
            <a:noAutofit/>
          </a:body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a:p>
            <a:pPr lvl="5"/>
            <a:endParaRPr lang="en-CA" noProof="0" dirty="0"/>
          </a:p>
        </p:txBody>
      </p:sp>
    </p:spTree>
    <p:extLst>
      <p:ext uri="{BB962C8B-B14F-4D97-AF65-F5344CB8AC3E}">
        <p14:creationId xmlns:p14="http://schemas.microsoft.com/office/powerpoint/2010/main" val="3728137087"/>
      </p:ext>
    </p:extLst>
  </p:cSld>
  <p:clrMap bg1="lt1" tx1="dk1" bg2="lt2" tx2="dk2" accent1="accent1" accent2="accent2" accent3="accent3" accent4="accent4" accent5="accent5" accent6="accent6" hlink="hlink" folHlink="folHlink"/>
  <p:sldLayoutIdLst>
    <p:sldLayoutId id="2147483743" r:id="rId1"/>
    <p:sldLayoutId id="2147483660" r:id="rId2"/>
    <p:sldLayoutId id="2147483663" r:id="rId3"/>
    <p:sldLayoutId id="2147483745" r:id="rId4"/>
    <p:sldLayoutId id="2147483749" r:id="rId5"/>
    <p:sldLayoutId id="2147483754" r:id="rId6"/>
    <p:sldLayoutId id="2147483655" r:id="rId7"/>
  </p:sldLayoutIdLst>
  <p:txStyles>
    <p:titleStyle>
      <a:lvl1pPr algn="l" defTabSz="1623813" rtl="0" eaLnBrk="1" latinLnBrk="0" hangingPunct="1">
        <a:lnSpc>
          <a:spcPct val="95000"/>
        </a:lnSpc>
        <a:spcBef>
          <a:spcPct val="0"/>
        </a:spcBef>
        <a:buNone/>
        <a:defRPr sz="3729" b="0" i="0" kern="1200" spc="0" baseline="0">
          <a:solidFill>
            <a:schemeClr val="tx2"/>
          </a:solidFill>
          <a:latin typeface="HelveticaNeue LT 45 Light" panose="020B0403020202020204" pitchFamily="34" charset="0"/>
          <a:ea typeface="+mj-ea"/>
          <a:cs typeface="+mj-cs"/>
        </a:defRPr>
      </a:lvl1pPr>
    </p:titleStyle>
    <p:bodyStyle>
      <a:lvl1pPr marL="0" indent="0" algn="l" defTabSz="1623813" rtl="0" eaLnBrk="1" latinLnBrk="0" hangingPunct="1">
        <a:lnSpc>
          <a:spcPct val="120000"/>
        </a:lnSpc>
        <a:spcBef>
          <a:spcPts val="0"/>
        </a:spcBef>
        <a:spcAft>
          <a:spcPts val="799"/>
        </a:spcAft>
        <a:buFont typeface="Arial" panose="020B0604020202020204" pitchFamily="34" charset="0"/>
        <a:buChar char="​"/>
        <a:defRPr sz="1465" b="0" i="0" kern="1200">
          <a:solidFill>
            <a:schemeClr val="tx2"/>
          </a:solidFill>
          <a:latin typeface="+mn-lt"/>
          <a:ea typeface="+mn-ea"/>
          <a:cs typeface="+mn-cs"/>
        </a:defRPr>
      </a:lvl1pPr>
      <a:lvl2pPr marL="0" indent="0" algn="l" defTabSz="1623813" rtl="0" eaLnBrk="1" latinLnBrk="0" hangingPunct="1">
        <a:lnSpc>
          <a:spcPct val="120000"/>
        </a:lnSpc>
        <a:spcBef>
          <a:spcPts val="0"/>
        </a:spcBef>
        <a:spcAft>
          <a:spcPts val="0"/>
        </a:spcAft>
        <a:buFont typeface="Arial" panose="020B0604020202020204" pitchFamily="34" charset="0"/>
        <a:buChar char="​"/>
        <a:defRPr sz="1598" i="0" kern="1200">
          <a:solidFill>
            <a:srgbClr val="007C7C"/>
          </a:solidFill>
          <a:latin typeface="HelveticaNeue LT 55 Roman" panose="020B0604020202020204" pitchFamily="34" charset="0"/>
          <a:ea typeface="+mn-ea"/>
          <a:cs typeface="+mn-cs"/>
        </a:defRPr>
      </a:lvl2pPr>
      <a:lvl3pPr marL="0" indent="0" algn="l" defTabSz="1623813" rtl="0" eaLnBrk="1" latinLnBrk="0" hangingPunct="1">
        <a:lnSpc>
          <a:spcPct val="120000"/>
        </a:lnSpc>
        <a:spcBef>
          <a:spcPts val="1066"/>
        </a:spcBef>
        <a:spcAft>
          <a:spcPts val="0"/>
        </a:spcAft>
        <a:buFont typeface="Arial" panose="020B0604020202020204" pitchFamily="34" charset="0"/>
        <a:buChar char="​"/>
        <a:defRPr sz="2131"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623813" rtl="0" eaLnBrk="1" latinLnBrk="0" hangingPunct="1">
        <a:lnSpc>
          <a:spcPct val="120000"/>
        </a:lnSpc>
        <a:spcBef>
          <a:spcPts val="0"/>
        </a:spcBef>
        <a:spcAft>
          <a:spcPts val="799"/>
        </a:spcAft>
        <a:buFont typeface="Arial" panose="020B0604020202020204" pitchFamily="34" charset="0"/>
        <a:buChar char="​"/>
        <a:defRPr sz="1598" b="1" kern="1200">
          <a:solidFill>
            <a:schemeClr val="tx2"/>
          </a:solidFill>
          <a:latin typeface="Microsoft New Tai Lue" panose="020B0502040204020203" pitchFamily="34" charset="0"/>
          <a:ea typeface="+mn-ea"/>
          <a:cs typeface="Microsoft New Tai Lue" panose="020B0502040204020203" pitchFamily="34" charset="0"/>
        </a:defRPr>
      </a:lvl4pPr>
      <a:lvl5pPr marL="304464" indent="-304464" algn="l" defTabSz="1623813" rtl="0" eaLnBrk="1" latinLnBrk="0" hangingPunct="1">
        <a:lnSpc>
          <a:spcPct val="120000"/>
        </a:lnSpc>
        <a:spcBef>
          <a:spcPts val="0"/>
        </a:spcBef>
        <a:spcAft>
          <a:spcPts val="799"/>
        </a:spcAft>
        <a:buFont typeface="Arial" panose="020B0604020202020204" pitchFamily="34" charset="0"/>
        <a:buChar char="•"/>
        <a:defRPr sz="1465" kern="1200">
          <a:solidFill>
            <a:schemeClr val="tx2"/>
          </a:solidFill>
          <a:latin typeface="Microsoft New Tai Lue" panose="020B0502040204020203" pitchFamily="34" charset="0"/>
          <a:ea typeface="+mn-ea"/>
          <a:cs typeface="Microsoft New Tai Lue" panose="020B0502040204020203" pitchFamily="34" charset="0"/>
        </a:defRPr>
      </a:lvl5pPr>
      <a:lvl6pPr marL="304464" indent="0" algn="l" defTabSz="1623813" rtl="0" eaLnBrk="1" latinLnBrk="0" hangingPunct="1">
        <a:lnSpc>
          <a:spcPct val="120000"/>
        </a:lnSpc>
        <a:spcBef>
          <a:spcPts val="0"/>
        </a:spcBef>
        <a:spcAft>
          <a:spcPts val="799"/>
        </a:spcAft>
        <a:buFont typeface="Arial" panose="020B0604020202020204" pitchFamily="34" charset="0"/>
        <a:buNone/>
        <a:defRPr sz="1398" kern="1200" baseline="0">
          <a:solidFill>
            <a:schemeClr val="tx2"/>
          </a:solidFill>
          <a:latin typeface="+mn-lt"/>
          <a:ea typeface="+mn-ea"/>
          <a:cs typeface="+mn-cs"/>
        </a:defRPr>
      </a:lvl6pPr>
      <a:lvl7pPr marL="0" indent="0" algn="l" defTabSz="1623813" rtl="0" eaLnBrk="1" latinLnBrk="0" hangingPunct="1">
        <a:spcBef>
          <a:spcPts val="1066"/>
        </a:spcBef>
        <a:spcAft>
          <a:spcPts val="1066"/>
        </a:spcAft>
        <a:buClr>
          <a:schemeClr val="bg2"/>
        </a:buClr>
        <a:buFont typeface="Arial" panose="020B0604020202020204" pitchFamily="34" charset="0"/>
        <a:buChar char="​"/>
        <a:defRPr sz="1865" i="0" kern="1200" baseline="0">
          <a:solidFill>
            <a:srgbClr val="8C8974"/>
          </a:solidFill>
          <a:latin typeface="Corbel" panose="020B0503020204020204" pitchFamily="34" charset="0"/>
          <a:ea typeface="+mn-ea"/>
          <a:cs typeface="+mn-cs"/>
        </a:defRPr>
      </a:lvl7pPr>
      <a:lvl8pPr marL="304464" indent="-304464" algn="l" defTabSz="1623813" rtl="0" eaLnBrk="1" latinLnBrk="0" hangingPunct="1">
        <a:spcBef>
          <a:spcPts val="0"/>
        </a:spcBef>
        <a:spcAft>
          <a:spcPts val="1066"/>
        </a:spcAft>
        <a:buFont typeface="Arial" panose="020B0604020202020204" pitchFamily="34" charset="0"/>
        <a:buChar char="•"/>
        <a:defRPr sz="1598" kern="1200">
          <a:solidFill>
            <a:srgbClr val="8C8974"/>
          </a:solidFill>
          <a:latin typeface="Corbel" panose="020B0503020204020204" pitchFamily="34" charset="0"/>
          <a:ea typeface="+mn-ea"/>
          <a:cs typeface="+mn-cs"/>
        </a:defRPr>
      </a:lvl8pPr>
      <a:lvl9pPr marL="611750" indent="-307285" algn="l" defTabSz="1623813" rtl="0" eaLnBrk="1" latinLnBrk="0" hangingPunct="1">
        <a:spcBef>
          <a:spcPct val="20000"/>
        </a:spcBef>
        <a:spcAft>
          <a:spcPts val="1066"/>
        </a:spcAft>
        <a:buFont typeface="Arial" panose="020B0604020202020204" pitchFamily="34" charset="0"/>
        <a:buChar char="•"/>
        <a:defRPr sz="1398" kern="1200">
          <a:solidFill>
            <a:srgbClr val="8C8974"/>
          </a:solidFill>
          <a:latin typeface="Corbel" panose="020B0503020204020204" pitchFamily="34" charset="0"/>
          <a:ea typeface="+mn-ea"/>
          <a:cs typeface="+mn-cs"/>
        </a:defRPr>
      </a:lvl9pPr>
    </p:bodyStyle>
    <p:otherStyle>
      <a:defPPr>
        <a:defRPr lang="en-US"/>
      </a:defPPr>
      <a:lvl1pPr marL="0" algn="l" defTabSz="1623813" rtl="0" eaLnBrk="1" latinLnBrk="0" hangingPunct="1">
        <a:defRPr sz="3197" kern="1200">
          <a:solidFill>
            <a:schemeClr val="tx1"/>
          </a:solidFill>
          <a:latin typeface="+mn-lt"/>
          <a:ea typeface="+mn-ea"/>
          <a:cs typeface="+mn-cs"/>
        </a:defRPr>
      </a:lvl1pPr>
      <a:lvl2pPr marL="811906" algn="l" defTabSz="1623813" rtl="0" eaLnBrk="1" latinLnBrk="0" hangingPunct="1">
        <a:defRPr sz="3197" kern="1200">
          <a:solidFill>
            <a:schemeClr val="tx1"/>
          </a:solidFill>
          <a:latin typeface="+mn-lt"/>
          <a:ea typeface="+mn-ea"/>
          <a:cs typeface="+mn-cs"/>
        </a:defRPr>
      </a:lvl2pPr>
      <a:lvl3pPr marL="1623813" algn="l" defTabSz="1623813" rtl="0" eaLnBrk="1" latinLnBrk="0" hangingPunct="1">
        <a:defRPr sz="3197" kern="1200">
          <a:solidFill>
            <a:schemeClr val="tx1"/>
          </a:solidFill>
          <a:latin typeface="+mn-lt"/>
          <a:ea typeface="+mn-ea"/>
          <a:cs typeface="+mn-cs"/>
        </a:defRPr>
      </a:lvl3pPr>
      <a:lvl4pPr marL="2435717" algn="l" defTabSz="1623813" rtl="0" eaLnBrk="1" latinLnBrk="0" hangingPunct="1">
        <a:defRPr sz="3197" kern="1200">
          <a:solidFill>
            <a:schemeClr val="tx1"/>
          </a:solidFill>
          <a:latin typeface="+mn-lt"/>
          <a:ea typeface="+mn-ea"/>
          <a:cs typeface="+mn-cs"/>
        </a:defRPr>
      </a:lvl4pPr>
      <a:lvl5pPr marL="3247624" algn="l" defTabSz="1623813" rtl="0" eaLnBrk="1" latinLnBrk="0" hangingPunct="1">
        <a:defRPr sz="3197" kern="1200">
          <a:solidFill>
            <a:schemeClr val="tx1"/>
          </a:solidFill>
          <a:latin typeface="+mn-lt"/>
          <a:ea typeface="+mn-ea"/>
          <a:cs typeface="+mn-cs"/>
        </a:defRPr>
      </a:lvl5pPr>
      <a:lvl6pPr marL="4059530" algn="l" defTabSz="1623813" rtl="0" eaLnBrk="1" latinLnBrk="0" hangingPunct="1">
        <a:defRPr sz="3197" kern="1200">
          <a:solidFill>
            <a:schemeClr val="tx1"/>
          </a:solidFill>
          <a:latin typeface="+mn-lt"/>
          <a:ea typeface="+mn-ea"/>
          <a:cs typeface="+mn-cs"/>
        </a:defRPr>
      </a:lvl6pPr>
      <a:lvl7pPr marL="4871436" algn="l" defTabSz="1623813" rtl="0" eaLnBrk="1" latinLnBrk="0" hangingPunct="1">
        <a:defRPr sz="3197" kern="1200">
          <a:solidFill>
            <a:schemeClr val="tx1"/>
          </a:solidFill>
          <a:latin typeface="+mn-lt"/>
          <a:ea typeface="+mn-ea"/>
          <a:cs typeface="+mn-cs"/>
        </a:defRPr>
      </a:lvl7pPr>
      <a:lvl8pPr marL="5683341" algn="l" defTabSz="1623813" rtl="0" eaLnBrk="1" latinLnBrk="0" hangingPunct="1">
        <a:defRPr sz="3197" kern="1200">
          <a:solidFill>
            <a:schemeClr val="tx1"/>
          </a:solidFill>
          <a:latin typeface="+mn-lt"/>
          <a:ea typeface="+mn-ea"/>
          <a:cs typeface="+mn-cs"/>
        </a:defRPr>
      </a:lvl8pPr>
      <a:lvl9pPr marL="6495247" algn="l" defTabSz="1623813" rtl="0" eaLnBrk="1" latinLnBrk="0" hangingPunct="1">
        <a:defRPr sz="319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hyperlink" Target="https://thenounproject.com/term/info/78186" TargetMode="Externa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hyperlink" Target="https://www.pc.gc.ca/"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s://thenounproject.com/term/info/78186" TargetMode="External"/><Relationship Id="rId2" Type="http://schemas.openxmlformats.org/officeDocument/2006/relationships/hyperlink" Target="https://www.pc.gc.ca/" TargetMode="Externa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6723" y="201588"/>
            <a:ext cx="6001996" cy="712812"/>
          </a:xfrm>
        </p:spPr>
        <p:txBody>
          <a:bodyPr/>
          <a:lstStyle/>
          <a:p>
            <a:r>
              <a:rPr lang="fr-CA" sz="3200" noProof="0" dirty="0">
                <a:solidFill>
                  <a:schemeClr val="tx1"/>
                </a:solidFill>
                <a:latin typeface="Noto Sans" panose="020B0502040504020204" pitchFamily="34" charset="0"/>
                <a:ea typeface="Noto Sans" panose="020B0502040504020204" pitchFamily="34" charset="0"/>
                <a:cs typeface="Noto Sans" panose="020B0502040504020204" pitchFamily="34" charset="0"/>
              </a:rPr>
              <a:t>Aperçu des résultats</a:t>
            </a:r>
            <a:br>
              <a:rPr lang="fr-CA" noProof="0" dirty="0">
                <a:solidFill>
                  <a:schemeClr val="tx1"/>
                </a:solidFill>
                <a:latin typeface="Noto Sans" panose="020B0502040504020204" pitchFamily="34" charset="0"/>
                <a:ea typeface="Noto Sans" panose="020B0502040504020204" pitchFamily="34" charset="0"/>
                <a:cs typeface="Noto Sans" panose="020B0502040504020204" pitchFamily="34" charset="0"/>
              </a:rPr>
            </a:br>
            <a:r>
              <a:rPr lang="fr-CA" sz="1400" noProof="0" dirty="0">
                <a:latin typeface="Noto Sans" panose="020B0502040504020204" pitchFamily="34" charset="0"/>
                <a:ea typeface="Noto Sans" panose="020B0502040504020204" pitchFamily="34" charset="0"/>
                <a:cs typeface="Noto Sans" panose="020B0502040504020204" pitchFamily="34" charset="0"/>
              </a:rPr>
              <a:t>Évaluation du programme </a:t>
            </a:r>
            <a:r>
              <a:rPr lang="fr-CA" sz="1400" dirty="0">
                <a:latin typeface="Noto Sans" panose="020B0502040504020204" pitchFamily="34" charset="0"/>
                <a:ea typeface="Noto Sans" panose="020B0502040504020204" pitchFamily="34" charset="0"/>
                <a:cs typeface="Noto Sans" panose="020B0502040504020204" pitchFamily="34" charset="0"/>
              </a:rPr>
              <a:t>Initiation</a:t>
            </a:r>
            <a:r>
              <a:rPr lang="fr-CA" sz="1400" noProof="0" dirty="0">
                <a:latin typeface="Noto Sans" panose="020B0502040504020204" pitchFamily="34" charset="0"/>
                <a:ea typeface="Noto Sans" panose="020B0502040504020204" pitchFamily="34" charset="0"/>
                <a:cs typeface="Noto Sans" panose="020B0502040504020204" pitchFamily="34" charset="0"/>
              </a:rPr>
              <a:t> au camping</a:t>
            </a:r>
          </a:p>
        </p:txBody>
      </p:sp>
      <p:sp>
        <p:nvSpPr>
          <p:cNvPr id="3" name="Content Placeholder 2"/>
          <p:cNvSpPr>
            <a:spLocks noGrp="1"/>
          </p:cNvSpPr>
          <p:nvPr>
            <p:ph idx="1"/>
          </p:nvPr>
        </p:nvSpPr>
        <p:spPr>
          <a:xfrm>
            <a:off x="456723" y="1069548"/>
            <a:ext cx="8005106" cy="923794"/>
          </a:xfrm>
        </p:spPr>
        <p:txBody>
          <a:bodyPr/>
          <a:lstStyle/>
          <a:p>
            <a:pPr>
              <a:lnSpc>
                <a:spcPct val="100000"/>
              </a:lnSpc>
              <a:spcAft>
                <a:spcPts val="600"/>
              </a:spcAft>
            </a:pPr>
            <a:r>
              <a:rPr lang="fr-CA" sz="1800" b="1" dirty="0">
                <a:solidFill>
                  <a:schemeClr val="tx1"/>
                </a:solidFill>
                <a:latin typeface="Noto Sans" panose="020B0502040504020204" pitchFamily="34" charset="0"/>
                <a:ea typeface="Noto Sans" panose="020B0502040504020204" pitchFamily="34" charset="0"/>
                <a:cs typeface="Noto Sans" panose="020B0502040504020204" pitchFamily="34" charset="0"/>
              </a:rPr>
              <a:t>Objectifs et portée de l’évaluation</a:t>
            </a:r>
          </a:p>
          <a:p>
            <a:pPr>
              <a:lnSpc>
                <a:spcPct val="108000"/>
              </a:lnSpc>
              <a:spcAft>
                <a:spcPts val="600"/>
              </a:spcAft>
            </a:pPr>
            <a:r>
              <a:rPr lang="fr-CA" sz="1100" dirty="0">
                <a:latin typeface="Noto Sans" panose="020B0502040504020204" pitchFamily="34" charset="0"/>
                <a:ea typeface="Noto Sans" panose="020B0502040504020204" pitchFamily="34" charset="0"/>
                <a:cs typeface="Noto Sans" panose="020B0502040504020204" pitchFamily="34" charset="0"/>
              </a:rPr>
              <a:t>Conformément à la Politique sur les résultats du Conseil du Trésor (2016) et de la Directive sur les résultats et de la Norme sur l’évaluation connexes, l’évaluation portait sur la pertinence, l’efficacité et l’efficience du programme pour la période allant de 2017-18 à 2024-25. L’évaluation était guidée par les questions suivantes :</a:t>
            </a:r>
            <a:endParaRPr lang="en-CA" sz="1100" dirty="0">
              <a:latin typeface="Noto Sans" panose="020B0502040504020204" pitchFamily="34" charset="0"/>
              <a:ea typeface="Noto Sans" panose="020B0502040504020204" pitchFamily="34" charset="0"/>
              <a:cs typeface="Noto Sans" panose="020B0502040504020204" pitchFamily="34" charset="0"/>
            </a:endParaRPr>
          </a:p>
        </p:txBody>
      </p:sp>
      <p:sp>
        <p:nvSpPr>
          <p:cNvPr id="8" name="Rounded Rectangle 7"/>
          <p:cNvSpPr/>
          <p:nvPr/>
        </p:nvSpPr>
        <p:spPr>
          <a:xfrm>
            <a:off x="4607943" y="2142317"/>
            <a:ext cx="4072709" cy="6715007"/>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36000" tIns="36000" rIns="36000" bIns="36000" numCol="1" spcCol="0" rtlCol="0" fromWordArt="0" anchor="ctr" anchorCtr="0" forceAA="0" compatLnSpc="1">
            <a:prstTxWarp prst="textNoShape">
              <a:avLst/>
            </a:prstTxWarp>
            <a:noAutofit/>
          </a:bodyPr>
          <a:lstStyle/>
          <a:p>
            <a:pPr algn="ctr">
              <a:spcAft>
                <a:spcPts val="799"/>
              </a:spcAft>
            </a:pPr>
            <a:r>
              <a:rPr lang="fr-CA" sz="2000" b="1" cap="small" dirty="0">
                <a:latin typeface="Noto Sans" panose="020B0502040504020204" pitchFamily="34" charset="0"/>
                <a:ea typeface="Noto Sans" panose="020B0502040504020204" pitchFamily="34" charset="0"/>
                <a:cs typeface="Noto Sans" panose="020B0502040504020204" pitchFamily="34" charset="0"/>
              </a:rPr>
              <a:t>Description du programme</a:t>
            </a:r>
            <a:endParaRPr lang="fr-CA" sz="2000" dirty="0">
              <a:latin typeface="Noto Sans" panose="020B0502040504020204" pitchFamily="34" charset="0"/>
              <a:ea typeface="Noto Sans" panose="020B0502040504020204" pitchFamily="34" charset="0"/>
              <a:cs typeface="Noto Sans" panose="020B0502040504020204" pitchFamily="34" charset="0"/>
            </a:endParaRPr>
          </a:p>
          <a:p>
            <a:pPr>
              <a:lnSpc>
                <a:spcPct val="115000"/>
              </a:lnSpc>
              <a:spcAft>
                <a:spcPts val="600"/>
              </a:spcAft>
            </a:pPr>
            <a:r>
              <a:rPr lang="fr-CA" sz="1100" dirty="0">
                <a:latin typeface="Noto Sans" panose="020B0502040504020204" pitchFamily="34" charset="0"/>
                <a:ea typeface="Noto Sans" panose="020B0502040504020204" pitchFamily="34" charset="0"/>
                <a:cs typeface="Noto Sans" panose="020B0502040504020204" pitchFamily="34" charset="0"/>
              </a:rPr>
              <a:t>Créé en 2011, le programme Initiation au camping vise à réduire les obstacles à l’accès à la nature grâce à l’apprentissage de techniques de camping et la pratique d’activités de plein air. Au cours de ses cinq premières années, le programme était axé sur des activités de camping avec nuitées afin d’initier les campeurs novices aux compétences de base nécessaire pour faire du camping sécuritaire et autonome. Au départ, le programme ciblait les Néo‑Canadiens et les familles avec de jeunes enfants vivant dans des centres urbains. </a:t>
            </a:r>
          </a:p>
          <a:p>
            <a:pPr>
              <a:lnSpc>
                <a:spcPct val="115000"/>
              </a:lnSpc>
              <a:spcAft>
                <a:spcPts val="600"/>
              </a:spcAft>
            </a:pPr>
            <a:r>
              <a:rPr lang="fr-CA" sz="1100" dirty="0">
                <a:latin typeface="Noto Sans" panose="020B0502040504020204" pitchFamily="34" charset="0"/>
                <a:ea typeface="Noto Sans" panose="020B0502040504020204" pitchFamily="34" charset="0"/>
                <a:cs typeface="Noto Sans" panose="020B0502040504020204" pitchFamily="34" charset="0"/>
              </a:rPr>
              <a:t>En 2016, Parcs Canada a reçu 6,3 millions de dollars sur cinq ans (de 2016-2017 à 2020-2021) pour élargir considérablement le programme et sa portée partout au Canada. En 2017, six centres urbains ont été établis à Halifax, Montréal, Ottawa, Toronto, Edmonton et Vancouver proposant une série d’activités de camping avec nuitée, des ateliers et des activités de diffusion externe, souvent en partenariat avec des organisations communautaires locales. </a:t>
            </a:r>
          </a:p>
          <a:p>
            <a:pPr>
              <a:lnSpc>
                <a:spcPct val="115000"/>
              </a:lnSpc>
              <a:spcAft>
                <a:spcPts val="600"/>
              </a:spcAft>
              <a:buNone/>
            </a:pPr>
            <a:r>
              <a:rPr lang="fr-CA" sz="1100" dirty="0">
                <a:latin typeface="Noto Sans" panose="020B0502040504020204" pitchFamily="34" charset="0"/>
                <a:ea typeface="Noto Sans" panose="020B0502040504020204" pitchFamily="34" charset="0"/>
                <a:cs typeface="Noto Sans" panose="020B0502040504020204" pitchFamily="34" charset="0"/>
              </a:rPr>
              <a:t>En 2020, en raison de la COVID-19, le programme a été adapté pour offrir des ressources et des activités virtuelles. Les programmes et les activités de diffusion en personne ont repris en 2023. Après la pandémie, l’offre s’est élargie pour proposer d’autres activités d’initiation visant à enseigner les compétences de base nécessaires pour pratiquer des activités de plein air, comme la randonnée, la pêche, le ski et la pagaie. </a:t>
            </a:r>
            <a:endParaRPr lang="en-CA" sz="1100" dirty="0">
              <a:latin typeface="Noto Sans" panose="020B0502040504020204" pitchFamily="34" charset="0"/>
              <a:ea typeface="Noto Sans" panose="020B0502040504020204" pitchFamily="34" charset="0"/>
              <a:cs typeface="Noto Sans" panose="020B0502040504020204" pitchFamily="34" charset="0"/>
            </a:endParaRPr>
          </a:p>
          <a:p>
            <a:pPr lvl="0"/>
            <a:r>
              <a:rPr lang="fr-CA" sz="1100" dirty="0">
                <a:latin typeface="Noto Sans" panose="020B0502040504020204" pitchFamily="34" charset="0"/>
                <a:ea typeface="Noto Sans" panose="020B0502040504020204" pitchFamily="34" charset="0"/>
                <a:cs typeface="Noto Sans" panose="020B0502040504020204" pitchFamily="34" charset="0"/>
              </a:rPr>
              <a:t> </a:t>
            </a:r>
            <a:endParaRPr lang="en-CA" sz="1100" dirty="0">
              <a:latin typeface="Noto Sans" panose="020B0502040504020204" pitchFamily="34" charset="0"/>
              <a:ea typeface="Noto Sans" panose="020B0502040504020204" pitchFamily="34" charset="0"/>
              <a:cs typeface="Noto Sans" panose="020B0502040504020204" pitchFamily="34" charset="0"/>
            </a:endParaRPr>
          </a:p>
        </p:txBody>
      </p:sp>
      <p:sp>
        <p:nvSpPr>
          <p:cNvPr id="9" name="Content Placeholder 2"/>
          <p:cNvSpPr txBox="1">
            <a:spLocks/>
          </p:cNvSpPr>
          <p:nvPr/>
        </p:nvSpPr>
        <p:spPr>
          <a:xfrm>
            <a:off x="453823" y="5263991"/>
            <a:ext cx="3932397" cy="6226170"/>
          </a:xfrm>
          <a:prstGeom prst="rect">
            <a:avLst/>
          </a:prstGeom>
        </p:spPr>
        <p:txBody>
          <a:bodyPr vert="horz" lIns="0" tIns="0" rIns="0" bIns="0" rtlCol="0">
            <a:noAutofit/>
          </a:bodyPr>
          <a:lstStyle>
            <a:lvl1pPr marL="0" indent="0" algn="l" defTabSz="1623813" rtl="0" eaLnBrk="1" latinLnBrk="0" hangingPunct="1">
              <a:lnSpc>
                <a:spcPct val="120000"/>
              </a:lnSpc>
              <a:spcBef>
                <a:spcPts val="0"/>
              </a:spcBef>
              <a:spcAft>
                <a:spcPts val="799"/>
              </a:spcAft>
              <a:buFont typeface="Arial" panose="020B0604020202020204" pitchFamily="34" charset="0"/>
              <a:buChar char="​"/>
              <a:defRPr sz="1465" b="0" i="0" kern="1200">
                <a:solidFill>
                  <a:schemeClr val="tx2"/>
                </a:solidFill>
                <a:latin typeface="+mn-lt"/>
                <a:ea typeface="+mn-ea"/>
                <a:cs typeface="+mn-cs"/>
              </a:defRPr>
            </a:lvl1pPr>
            <a:lvl2pPr marL="0" indent="0" algn="l" defTabSz="1623813" rtl="0" eaLnBrk="1" latinLnBrk="0" hangingPunct="1">
              <a:lnSpc>
                <a:spcPct val="120000"/>
              </a:lnSpc>
              <a:spcBef>
                <a:spcPts val="0"/>
              </a:spcBef>
              <a:spcAft>
                <a:spcPts val="0"/>
              </a:spcAft>
              <a:buFont typeface="Arial" panose="020B0604020202020204" pitchFamily="34" charset="0"/>
              <a:buChar char="​"/>
              <a:defRPr sz="1598" i="0" kern="1200">
                <a:solidFill>
                  <a:srgbClr val="007C7C"/>
                </a:solidFill>
                <a:latin typeface="HelveticaNeue LT 55 Roman" panose="020B0604020202020204" pitchFamily="34" charset="0"/>
                <a:ea typeface="+mn-ea"/>
                <a:cs typeface="+mn-cs"/>
              </a:defRPr>
            </a:lvl2pPr>
            <a:lvl3pPr marL="0" indent="0" algn="l" defTabSz="1623813" rtl="0" eaLnBrk="1" latinLnBrk="0" hangingPunct="1">
              <a:lnSpc>
                <a:spcPct val="120000"/>
              </a:lnSpc>
              <a:spcBef>
                <a:spcPts val="1066"/>
              </a:spcBef>
              <a:spcAft>
                <a:spcPts val="0"/>
              </a:spcAft>
              <a:buFont typeface="Arial" panose="020B0604020202020204" pitchFamily="34" charset="0"/>
              <a:buChar char="​"/>
              <a:defRPr sz="2131"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623813" rtl="0" eaLnBrk="1" latinLnBrk="0" hangingPunct="1">
              <a:lnSpc>
                <a:spcPct val="120000"/>
              </a:lnSpc>
              <a:spcBef>
                <a:spcPts val="0"/>
              </a:spcBef>
              <a:spcAft>
                <a:spcPts val="799"/>
              </a:spcAft>
              <a:buFont typeface="Arial" panose="020B0604020202020204" pitchFamily="34" charset="0"/>
              <a:buChar char="​"/>
              <a:defRPr sz="1598" b="1" kern="1200">
                <a:solidFill>
                  <a:schemeClr val="tx2"/>
                </a:solidFill>
                <a:latin typeface="Microsoft New Tai Lue" panose="020B0502040204020203" pitchFamily="34" charset="0"/>
                <a:ea typeface="+mn-ea"/>
                <a:cs typeface="Microsoft New Tai Lue" panose="020B0502040204020203" pitchFamily="34" charset="0"/>
              </a:defRPr>
            </a:lvl4pPr>
            <a:lvl5pPr marL="304464" indent="-304464" algn="l" defTabSz="1623813" rtl="0" eaLnBrk="1" latinLnBrk="0" hangingPunct="1">
              <a:lnSpc>
                <a:spcPct val="120000"/>
              </a:lnSpc>
              <a:spcBef>
                <a:spcPts val="0"/>
              </a:spcBef>
              <a:spcAft>
                <a:spcPts val="799"/>
              </a:spcAft>
              <a:buFont typeface="Arial" panose="020B0604020202020204" pitchFamily="34" charset="0"/>
              <a:buChar char="•"/>
              <a:defRPr sz="1465" kern="1200">
                <a:solidFill>
                  <a:schemeClr val="tx2"/>
                </a:solidFill>
                <a:latin typeface="Microsoft New Tai Lue" panose="020B0502040204020203" pitchFamily="34" charset="0"/>
                <a:ea typeface="+mn-ea"/>
                <a:cs typeface="Microsoft New Tai Lue" panose="020B0502040204020203" pitchFamily="34" charset="0"/>
              </a:defRPr>
            </a:lvl5pPr>
            <a:lvl6pPr marL="304464" indent="0" algn="l" defTabSz="1623813" rtl="0" eaLnBrk="1" latinLnBrk="0" hangingPunct="1">
              <a:lnSpc>
                <a:spcPct val="120000"/>
              </a:lnSpc>
              <a:spcBef>
                <a:spcPts val="0"/>
              </a:spcBef>
              <a:spcAft>
                <a:spcPts val="799"/>
              </a:spcAft>
              <a:buFont typeface="Arial" panose="020B0604020202020204" pitchFamily="34" charset="0"/>
              <a:buNone/>
              <a:defRPr sz="1398" kern="1200" baseline="0">
                <a:solidFill>
                  <a:schemeClr val="tx2"/>
                </a:solidFill>
                <a:latin typeface="+mn-lt"/>
                <a:ea typeface="+mn-ea"/>
                <a:cs typeface="+mn-cs"/>
              </a:defRPr>
            </a:lvl6pPr>
            <a:lvl7pPr marL="0" indent="0" algn="l" defTabSz="1623813" rtl="0" eaLnBrk="1" latinLnBrk="0" hangingPunct="1">
              <a:spcBef>
                <a:spcPts val="1066"/>
              </a:spcBef>
              <a:spcAft>
                <a:spcPts val="1066"/>
              </a:spcAft>
              <a:buClr>
                <a:schemeClr val="bg2"/>
              </a:buClr>
              <a:buFont typeface="Arial" panose="020B0604020202020204" pitchFamily="34" charset="0"/>
              <a:buChar char="​"/>
              <a:defRPr sz="1865" i="0" kern="1200" baseline="0">
                <a:solidFill>
                  <a:srgbClr val="8C8974"/>
                </a:solidFill>
                <a:latin typeface="Corbel" panose="020B0503020204020204" pitchFamily="34" charset="0"/>
                <a:ea typeface="+mn-ea"/>
                <a:cs typeface="+mn-cs"/>
              </a:defRPr>
            </a:lvl7pPr>
            <a:lvl8pPr marL="304464" indent="-304464" algn="l" defTabSz="1623813" rtl="0" eaLnBrk="1" latinLnBrk="0" hangingPunct="1">
              <a:spcBef>
                <a:spcPts val="0"/>
              </a:spcBef>
              <a:spcAft>
                <a:spcPts val="1066"/>
              </a:spcAft>
              <a:buFont typeface="Arial" panose="020B0604020202020204" pitchFamily="34" charset="0"/>
              <a:buChar char="•"/>
              <a:defRPr sz="1598" kern="1200">
                <a:solidFill>
                  <a:srgbClr val="8C8974"/>
                </a:solidFill>
                <a:latin typeface="Corbel" panose="020B0503020204020204" pitchFamily="34" charset="0"/>
                <a:ea typeface="+mn-ea"/>
                <a:cs typeface="+mn-cs"/>
              </a:defRPr>
            </a:lvl8pPr>
            <a:lvl9pPr marL="611750" indent="-307285" algn="l" defTabSz="1623813" rtl="0" eaLnBrk="1" latinLnBrk="0" hangingPunct="1">
              <a:spcBef>
                <a:spcPct val="20000"/>
              </a:spcBef>
              <a:spcAft>
                <a:spcPts val="1066"/>
              </a:spcAft>
              <a:buFont typeface="Arial" panose="020B0604020202020204" pitchFamily="34" charset="0"/>
              <a:buChar char="•"/>
              <a:defRPr sz="1398" kern="1200">
                <a:solidFill>
                  <a:srgbClr val="8C8974"/>
                </a:solidFill>
                <a:latin typeface="Corbel" panose="020B0503020204020204" pitchFamily="34" charset="0"/>
                <a:ea typeface="+mn-ea"/>
                <a:cs typeface="+mn-cs"/>
              </a:defRPr>
            </a:lvl9pPr>
          </a:lstStyle>
          <a:p>
            <a:pPr>
              <a:lnSpc>
                <a:spcPct val="108000"/>
              </a:lnSpc>
              <a:spcAft>
                <a:spcPts val="600"/>
              </a:spcAft>
            </a:pPr>
            <a:r>
              <a:rPr lang="fr-CA" sz="1800" b="1" dirty="0">
                <a:solidFill>
                  <a:schemeClr val="tx1"/>
                </a:solidFill>
                <a:latin typeface="Noto Sans" panose="020B0502040504020204" pitchFamily="34" charset="0"/>
                <a:ea typeface="Noto Sans" panose="020B0502040504020204" pitchFamily="34" charset="0"/>
                <a:cs typeface="Noto Sans" panose="020B0502040504020204" pitchFamily="34" charset="0"/>
              </a:rPr>
              <a:t>Constatations clés</a:t>
            </a:r>
          </a:p>
          <a:p>
            <a:pPr>
              <a:lnSpc>
                <a:spcPct val="108000"/>
              </a:lnSpc>
              <a:spcAft>
                <a:spcPts val="200"/>
              </a:spcAft>
            </a:pPr>
            <a:r>
              <a:rPr lang="en-CA" sz="1200" b="1" dirty="0">
                <a:solidFill>
                  <a:schemeClr val="tx1"/>
                </a:solidFill>
                <a:latin typeface="Noto Sans" panose="020B0502040504020204" pitchFamily="34" charset="0"/>
                <a:ea typeface="Noto Sans" panose="020B0502040504020204" pitchFamily="34" charset="0"/>
                <a:cs typeface="Noto Sans" panose="020B0502040504020204" pitchFamily="34" charset="0"/>
              </a:rPr>
              <a:t>Pertinence</a:t>
            </a:r>
            <a:endPar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a:lnSpc>
                <a:spcPct val="108000"/>
              </a:lnSpc>
              <a:spcAft>
                <a:spcPts val="600"/>
              </a:spcAft>
            </a:pPr>
            <a:r>
              <a:rPr lang="fr-FR"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Le programme Initiation au camping était bien aligné sur le mandat de Parcs Canada de rapprocher les Canadiens du patrimoine naturel et culturel du pays, ainsi que sur ses priorités stratégiques liées à la diversification de la clientèle. Lancé en 2011 et élargi en 2017, le programme s'est également adapté aux nouvelles priorités, telles que la transition vers des programmes virtuels en réponse à la pandémie de COVID-19. </a:t>
            </a:r>
          </a:p>
          <a:p>
            <a:pPr>
              <a:lnSpc>
                <a:spcPct val="108000"/>
              </a:lnSpc>
              <a:spcAft>
                <a:spcPts val="600"/>
              </a:spcAft>
            </a:pPr>
            <a:r>
              <a:rPr lang="fr-FR"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La conception du programme s'appuyait sur une bonne compréhension des obstacles rencontrés par ses publics cibles quant à l’accès au plein air. Cependant, les analyses plus approfondies de la pertinence du programme pour ses publics ont été limitées par des lacunes dans les données recueillies auprès des participants.</a:t>
            </a:r>
          </a:p>
          <a:p>
            <a:pPr>
              <a:lnSpc>
                <a:spcPct val="108000"/>
              </a:lnSpc>
              <a:spcBef>
                <a:spcPts val="300"/>
              </a:spcBef>
              <a:spcAft>
                <a:spcPts val="0"/>
              </a:spcAft>
            </a:pPr>
            <a:r>
              <a:rPr lang="fr-FR" sz="1100" b="1" dirty="0">
                <a:solidFill>
                  <a:schemeClr val="tx1"/>
                </a:solidFill>
                <a:latin typeface="Noto Sans" panose="020B0502040504020204" pitchFamily="34" charset="0"/>
                <a:ea typeface="Noto Sans" panose="020B0502040504020204" pitchFamily="34" charset="0"/>
                <a:cs typeface="Noto Sans" panose="020B0502040504020204" pitchFamily="34" charset="0"/>
              </a:rPr>
              <a:t>Efficacité</a:t>
            </a:r>
          </a:p>
          <a:p>
            <a:pPr>
              <a:lnSpc>
                <a:spcPct val="108000"/>
              </a:lnSpc>
              <a:spcAft>
                <a:spcPts val="600"/>
              </a:spcAft>
            </a:pPr>
            <a:r>
              <a:rPr lang="fr-FR" sz="1100" u="sng" dirty="0">
                <a:solidFill>
                  <a:schemeClr val="tx1"/>
                </a:solidFill>
                <a:latin typeface="Noto Sans" panose="020B0502040504020204" pitchFamily="34" charset="0"/>
                <a:ea typeface="Noto Sans" panose="020B0502040504020204" pitchFamily="34" charset="0"/>
                <a:cs typeface="Noto Sans" panose="020B0502040504020204" pitchFamily="34" charset="0"/>
              </a:rPr>
              <a:t>Portée du programme </a:t>
            </a:r>
            <a:r>
              <a:rPr lang="fr-FR"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 Bien que la pandémie de COVID-19 ait limité la fréquentation entre 2020-2021 et 2022-2023, le Programme d’initiation au camping dépassé son objectif annuel de 100 000 contacts et participants en 2019-2020 et en 2023-2024. </a:t>
            </a:r>
          </a:p>
          <a:p>
            <a:pPr>
              <a:lnSpc>
                <a:spcPct val="108000"/>
              </a:lnSpc>
              <a:spcAft>
                <a:spcPts val="600"/>
              </a:spcAft>
            </a:pPr>
            <a:r>
              <a:rPr lang="fr-FR" sz="1100" u="sng" dirty="0">
                <a:solidFill>
                  <a:schemeClr val="tx1"/>
                </a:solidFill>
                <a:latin typeface="Noto Sans" panose="020B0502040504020204" pitchFamily="34" charset="0"/>
                <a:ea typeface="Noto Sans" panose="020B0502040504020204" pitchFamily="34" charset="0"/>
                <a:cs typeface="Noto Sans" panose="020B0502040504020204" pitchFamily="34" charset="0"/>
              </a:rPr>
              <a:t>Résultats attendus </a:t>
            </a:r>
            <a:r>
              <a:rPr lang="fr-FR"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 Les données recueillies lors des nuitées de camping et des cours d'initiation à la pagaie ont montré que les participants ont trouvé ces activités très agréables et efficaces pour acquérir de nouvelles compétences. Les partenaires de programmation au niveau local ont décrit les activités comme mémorables et accueillantes pour divers groupes. </a:t>
            </a:r>
          </a:p>
          <a:p>
            <a:pPr>
              <a:lnSpc>
                <a:spcPct val="108000"/>
              </a:lnSpc>
              <a:spcAft>
                <a:spcPts val="600"/>
              </a:spcAft>
            </a:pPr>
            <a:r>
              <a:rPr lang="fr-FR"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Semblable à l’analyse des public cibles, l’exploration des effets à long terme du programme sur les obstacles aux</a:t>
            </a:r>
            <a:endParaRPr lang="fr-CA" sz="11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0" name="Content Placeholder 2"/>
          <p:cNvSpPr txBox="1">
            <a:spLocks/>
          </p:cNvSpPr>
          <p:nvPr/>
        </p:nvSpPr>
        <p:spPr>
          <a:xfrm>
            <a:off x="4603333" y="9054427"/>
            <a:ext cx="3932397" cy="2374180"/>
          </a:xfrm>
          <a:prstGeom prst="rect">
            <a:avLst/>
          </a:prstGeom>
        </p:spPr>
        <p:txBody>
          <a:bodyPr vert="horz" lIns="0" tIns="0" rIns="0" bIns="0" rtlCol="0">
            <a:noAutofit/>
          </a:bodyPr>
          <a:lstStyle>
            <a:lvl1pPr marL="0" indent="0" algn="l" defTabSz="1623813" rtl="0" eaLnBrk="1" latinLnBrk="0" hangingPunct="1">
              <a:lnSpc>
                <a:spcPct val="120000"/>
              </a:lnSpc>
              <a:spcBef>
                <a:spcPts val="0"/>
              </a:spcBef>
              <a:spcAft>
                <a:spcPts val="799"/>
              </a:spcAft>
              <a:buFont typeface="Arial" panose="020B0604020202020204" pitchFamily="34" charset="0"/>
              <a:buChar char="​"/>
              <a:defRPr sz="1465" b="0" i="0" kern="1200">
                <a:solidFill>
                  <a:schemeClr val="tx2"/>
                </a:solidFill>
                <a:latin typeface="+mn-lt"/>
                <a:ea typeface="+mn-ea"/>
                <a:cs typeface="+mn-cs"/>
              </a:defRPr>
            </a:lvl1pPr>
            <a:lvl2pPr marL="0" indent="0" algn="l" defTabSz="1623813" rtl="0" eaLnBrk="1" latinLnBrk="0" hangingPunct="1">
              <a:lnSpc>
                <a:spcPct val="120000"/>
              </a:lnSpc>
              <a:spcBef>
                <a:spcPts val="0"/>
              </a:spcBef>
              <a:spcAft>
                <a:spcPts val="0"/>
              </a:spcAft>
              <a:buFont typeface="Arial" panose="020B0604020202020204" pitchFamily="34" charset="0"/>
              <a:buChar char="​"/>
              <a:defRPr sz="1598" i="0" kern="1200">
                <a:solidFill>
                  <a:srgbClr val="007C7C"/>
                </a:solidFill>
                <a:latin typeface="HelveticaNeue LT 55 Roman" panose="020B0604020202020204" pitchFamily="34" charset="0"/>
                <a:ea typeface="+mn-ea"/>
                <a:cs typeface="+mn-cs"/>
              </a:defRPr>
            </a:lvl2pPr>
            <a:lvl3pPr marL="0" indent="0" algn="l" defTabSz="1623813" rtl="0" eaLnBrk="1" latinLnBrk="0" hangingPunct="1">
              <a:lnSpc>
                <a:spcPct val="120000"/>
              </a:lnSpc>
              <a:spcBef>
                <a:spcPts val="1066"/>
              </a:spcBef>
              <a:spcAft>
                <a:spcPts val="0"/>
              </a:spcAft>
              <a:buFont typeface="Arial" panose="020B0604020202020204" pitchFamily="34" charset="0"/>
              <a:buChar char="​"/>
              <a:defRPr sz="2131"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623813" rtl="0" eaLnBrk="1" latinLnBrk="0" hangingPunct="1">
              <a:lnSpc>
                <a:spcPct val="120000"/>
              </a:lnSpc>
              <a:spcBef>
                <a:spcPts val="0"/>
              </a:spcBef>
              <a:spcAft>
                <a:spcPts val="799"/>
              </a:spcAft>
              <a:buFont typeface="Arial" panose="020B0604020202020204" pitchFamily="34" charset="0"/>
              <a:buChar char="​"/>
              <a:defRPr sz="1598" b="1" kern="1200">
                <a:solidFill>
                  <a:schemeClr val="tx2"/>
                </a:solidFill>
                <a:latin typeface="Microsoft New Tai Lue" panose="020B0502040204020203" pitchFamily="34" charset="0"/>
                <a:ea typeface="+mn-ea"/>
                <a:cs typeface="Microsoft New Tai Lue" panose="020B0502040204020203" pitchFamily="34" charset="0"/>
              </a:defRPr>
            </a:lvl4pPr>
            <a:lvl5pPr marL="304464" indent="-304464" algn="l" defTabSz="1623813" rtl="0" eaLnBrk="1" latinLnBrk="0" hangingPunct="1">
              <a:lnSpc>
                <a:spcPct val="120000"/>
              </a:lnSpc>
              <a:spcBef>
                <a:spcPts val="0"/>
              </a:spcBef>
              <a:spcAft>
                <a:spcPts val="799"/>
              </a:spcAft>
              <a:buFont typeface="Arial" panose="020B0604020202020204" pitchFamily="34" charset="0"/>
              <a:buChar char="•"/>
              <a:defRPr sz="1465" kern="1200">
                <a:solidFill>
                  <a:schemeClr val="tx2"/>
                </a:solidFill>
                <a:latin typeface="Microsoft New Tai Lue" panose="020B0502040204020203" pitchFamily="34" charset="0"/>
                <a:ea typeface="+mn-ea"/>
                <a:cs typeface="Microsoft New Tai Lue" panose="020B0502040204020203" pitchFamily="34" charset="0"/>
              </a:defRPr>
            </a:lvl5pPr>
            <a:lvl6pPr marL="304464" indent="0" algn="l" defTabSz="1623813" rtl="0" eaLnBrk="1" latinLnBrk="0" hangingPunct="1">
              <a:lnSpc>
                <a:spcPct val="120000"/>
              </a:lnSpc>
              <a:spcBef>
                <a:spcPts val="0"/>
              </a:spcBef>
              <a:spcAft>
                <a:spcPts val="799"/>
              </a:spcAft>
              <a:buFont typeface="Arial" panose="020B0604020202020204" pitchFamily="34" charset="0"/>
              <a:buNone/>
              <a:defRPr sz="1398" kern="1200" baseline="0">
                <a:solidFill>
                  <a:schemeClr val="tx2"/>
                </a:solidFill>
                <a:latin typeface="+mn-lt"/>
                <a:ea typeface="+mn-ea"/>
                <a:cs typeface="+mn-cs"/>
              </a:defRPr>
            </a:lvl6pPr>
            <a:lvl7pPr marL="0" indent="0" algn="l" defTabSz="1623813" rtl="0" eaLnBrk="1" latinLnBrk="0" hangingPunct="1">
              <a:spcBef>
                <a:spcPts val="1066"/>
              </a:spcBef>
              <a:spcAft>
                <a:spcPts val="1066"/>
              </a:spcAft>
              <a:buClr>
                <a:schemeClr val="bg2"/>
              </a:buClr>
              <a:buFont typeface="Arial" panose="020B0604020202020204" pitchFamily="34" charset="0"/>
              <a:buChar char="​"/>
              <a:defRPr sz="1865" i="0" kern="1200" baseline="0">
                <a:solidFill>
                  <a:srgbClr val="8C8974"/>
                </a:solidFill>
                <a:latin typeface="Corbel" panose="020B0503020204020204" pitchFamily="34" charset="0"/>
                <a:ea typeface="+mn-ea"/>
                <a:cs typeface="+mn-cs"/>
              </a:defRPr>
            </a:lvl7pPr>
            <a:lvl8pPr marL="304464" indent="-304464" algn="l" defTabSz="1623813" rtl="0" eaLnBrk="1" latinLnBrk="0" hangingPunct="1">
              <a:spcBef>
                <a:spcPts val="0"/>
              </a:spcBef>
              <a:spcAft>
                <a:spcPts val="1066"/>
              </a:spcAft>
              <a:buFont typeface="Arial" panose="020B0604020202020204" pitchFamily="34" charset="0"/>
              <a:buChar char="•"/>
              <a:defRPr sz="1598" kern="1200">
                <a:solidFill>
                  <a:srgbClr val="8C8974"/>
                </a:solidFill>
                <a:latin typeface="Corbel" panose="020B0503020204020204" pitchFamily="34" charset="0"/>
                <a:ea typeface="+mn-ea"/>
                <a:cs typeface="+mn-cs"/>
              </a:defRPr>
            </a:lvl8pPr>
            <a:lvl9pPr marL="611750" indent="-307285" algn="l" defTabSz="1623813" rtl="0" eaLnBrk="1" latinLnBrk="0" hangingPunct="1">
              <a:spcBef>
                <a:spcPct val="20000"/>
              </a:spcBef>
              <a:spcAft>
                <a:spcPts val="1066"/>
              </a:spcAft>
              <a:buFont typeface="Arial" panose="020B0604020202020204" pitchFamily="34" charset="0"/>
              <a:buChar char="•"/>
              <a:defRPr sz="1398" kern="1200">
                <a:solidFill>
                  <a:srgbClr val="8C8974"/>
                </a:solidFill>
                <a:latin typeface="Corbel" panose="020B0503020204020204" pitchFamily="34" charset="0"/>
                <a:ea typeface="+mn-ea"/>
                <a:cs typeface="+mn-cs"/>
              </a:defRPr>
            </a:lvl9pPr>
          </a:lstStyle>
          <a:p>
            <a:pPr>
              <a:lnSpc>
                <a:spcPct val="105000"/>
              </a:lnSpc>
              <a:spcAft>
                <a:spcPts val="0"/>
              </a:spcAft>
            </a:pPr>
            <a:r>
              <a:rPr lang="fr-FR"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loisirs de plein air et l’accès à la nature a été limitée par des lacunes dans les données recueillies auprès des participants.</a:t>
            </a:r>
          </a:p>
          <a:p>
            <a:pPr>
              <a:lnSpc>
                <a:spcPct val="105000"/>
              </a:lnSpc>
              <a:spcAft>
                <a:spcPts val="0"/>
              </a:spcAft>
            </a:pPr>
            <a:endParaRPr lang="fr-FR" sz="11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a:lnSpc>
                <a:spcPct val="105000"/>
              </a:lnSpc>
              <a:spcAft>
                <a:spcPts val="0"/>
              </a:spcAft>
            </a:pPr>
            <a:r>
              <a:rPr lang="fr-FR" sz="1100" b="1" dirty="0">
                <a:solidFill>
                  <a:schemeClr val="tx1"/>
                </a:solidFill>
                <a:latin typeface="Noto Sans" panose="020B0502040504020204" pitchFamily="34" charset="0"/>
                <a:ea typeface="Noto Sans" panose="020B0502040504020204" pitchFamily="34" charset="0"/>
                <a:cs typeface="Noto Sans" panose="020B0502040504020204" pitchFamily="34" charset="0"/>
              </a:rPr>
              <a:t>Efficience</a:t>
            </a:r>
          </a:p>
          <a:p>
            <a:pPr>
              <a:lnSpc>
                <a:spcPct val="105000"/>
              </a:lnSpc>
              <a:spcAft>
                <a:spcPts val="600"/>
              </a:spcAft>
            </a:pPr>
            <a:r>
              <a:rPr lang="fr-FR"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Le Programme d’initiation au camping était bien doté en ressources et efficace, ce qui a permis d'offrir des programmes gratuits ou à des prix abordables pour les participants cibles. </a:t>
            </a:r>
          </a:p>
          <a:p>
            <a:pPr>
              <a:lnSpc>
                <a:spcPct val="105000"/>
              </a:lnSpc>
              <a:spcAft>
                <a:spcPts val="600"/>
              </a:spcAft>
            </a:pPr>
            <a:r>
              <a:rPr lang="fr-FR"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En outre, les partenariats locaux et nationaux ont été exploités de manière efficace, ce qui a permis de réduire les coûts globaux d'équipement et d'aider les centres urbains à atteindre et à servir les publics cibles.</a:t>
            </a:r>
            <a:endParaRPr lang="fr-CA" sz="11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pic>
        <p:nvPicPr>
          <p:cNvPr id="5" name="Picture 4" descr="https://d30y9cdsu7xlg0.cloudfront.net/png/78186-200.png">
            <a:hlinkClick r:id="rId2" tooltip="&quot;Info&quot;"/>
          </p:cNvPr>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1306" y="11809511"/>
            <a:ext cx="298562" cy="298562"/>
          </a:xfrm>
          <a:prstGeom prst="rect">
            <a:avLst/>
          </a:prstGeom>
          <a:noFill/>
          <a:ln>
            <a:noFill/>
          </a:ln>
        </p:spPr>
      </p:pic>
      <p:sp>
        <p:nvSpPr>
          <p:cNvPr id="13" name="Rectangle 12"/>
          <p:cNvSpPr/>
          <p:nvPr/>
        </p:nvSpPr>
        <p:spPr>
          <a:xfrm>
            <a:off x="866123" y="11888019"/>
            <a:ext cx="8045221" cy="169277"/>
          </a:xfrm>
          <a:prstGeom prst="rect">
            <a:avLst/>
          </a:prstGeom>
        </p:spPr>
        <p:txBody>
          <a:bodyPr wrap="square" lIns="0" tIns="0" rIns="0" bIns="0">
            <a:spAutoFit/>
          </a:bodyPr>
          <a:lstStyle/>
          <a:p>
            <a:r>
              <a:rPr lang="fr-CA" sz="1100" dirty="0">
                <a:latin typeface="+mj-lt"/>
              </a:rPr>
              <a:t>La version intégrale de ce rapport d’évaluation se trouve sur le site Web de Parcs Canada à </a:t>
            </a:r>
            <a:r>
              <a:rPr lang="fr-CA" sz="1100" u="sng" dirty="0">
                <a:latin typeface="+mj-lt"/>
                <a:hlinkClick r:id="rId4"/>
              </a:rPr>
              <a:t>https://www.pc.gc.ca</a:t>
            </a:r>
            <a:r>
              <a:rPr lang="fr-CA" sz="1100" dirty="0">
                <a:latin typeface="+mj-lt"/>
              </a:rPr>
              <a:t>.</a:t>
            </a:r>
            <a:endParaRPr lang="en-CA" sz="1100" dirty="0">
              <a:latin typeface="+mj-lt"/>
            </a:endParaRPr>
          </a:p>
        </p:txBody>
      </p:sp>
      <p:sp>
        <p:nvSpPr>
          <p:cNvPr id="4" name="Rectangle 3"/>
          <p:cNvSpPr/>
          <p:nvPr/>
        </p:nvSpPr>
        <p:spPr>
          <a:xfrm>
            <a:off x="456722" y="2050658"/>
            <a:ext cx="3932397" cy="2903872"/>
          </a:xfrm>
          <a:prstGeom prst="rect">
            <a:avLst/>
          </a:prstGeom>
        </p:spPr>
        <p:txBody>
          <a:bodyPr wrap="square" lIns="0" tIns="0" rIns="0" bIns="0">
            <a:spAutoFit/>
          </a:bodyPr>
          <a:lstStyle/>
          <a:p>
            <a:pPr>
              <a:lnSpc>
                <a:spcPct val="100000"/>
              </a:lnSpc>
            </a:pPr>
            <a:r>
              <a:rPr lang="fr-CA" sz="1100" b="1" noProof="0" dirty="0">
                <a:solidFill>
                  <a:schemeClr val="tx1"/>
                </a:solidFill>
                <a:latin typeface="Noto Sans" panose="020B0502040504020204" pitchFamily="34" charset="0"/>
                <a:ea typeface="Noto Sans" panose="020B0502040504020204" pitchFamily="34" charset="0"/>
                <a:cs typeface="Noto Sans" panose="020B0502040504020204" pitchFamily="34" charset="0"/>
              </a:rPr>
              <a:t>Pertinence</a:t>
            </a:r>
            <a:endParaRPr lang="fr-CA" sz="1100" noProof="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a:lnSpc>
                <a:spcPct val="110000"/>
              </a:lnSpc>
              <a:spcAft>
                <a:spcPts val="600"/>
              </a:spcAft>
            </a:pPr>
            <a:r>
              <a:rPr lang="fr-CA" sz="1100" noProof="0" dirty="0">
                <a:latin typeface="Noto Sans" panose="020B0502040504020204" pitchFamily="34" charset="0"/>
                <a:ea typeface="Noto Sans" panose="020B0502040504020204" pitchFamily="34" charset="0"/>
                <a:cs typeface="Noto Sans" panose="020B0502040504020204" pitchFamily="34" charset="0"/>
              </a:rPr>
              <a:t>Dans quelle mesure le Programme </a:t>
            </a:r>
            <a:r>
              <a:rPr lang="fr-CA" sz="1100" dirty="0">
                <a:latin typeface="Noto Sans" panose="020B0502040504020204" pitchFamily="34" charset="0"/>
                <a:ea typeface="Noto Sans" panose="020B0502040504020204" pitchFamily="34" charset="0"/>
                <a:cs typeface="Noto Sans" panose="020B0502040504020204" pitchFamily="34" charset="0"/>
              </a:rPr>
              <a:t>d’initiation </a:t>
            </a:r>
            <a:r>
              <a:rPr lang="fr-CA" sz="1100" noProof="0" dirty="0">
                <a:latin typeface="Noto Sans" panose="020B0502040504020204" pitchFamily="34" charset="0"/>
                <a:ea typeface="Noto Sans" panose="020B0502040504020204" pitchFamily="34" charset="0"/>
                <a:cs typeface="Noto Sans" panose="020B0502040504020204" pitchFamily="34" charset="0"/>
              </a:rPr>
              <a:t>au camping répond-il aux besoins et aux intérêts de des groupes ciblés? </a:t>
            </a:r>
          </a:p>
          <a:p>
            <a:pPr>
              <a:lnSpc>
                <a:spcPct val="110000"/>
              </a:lnSpc>
            </a:pPr>
            <a:r>
              <a:rPr lang="fr-CA" sz="1100" noProof="0" dirty="0">
                <a:latin typeface="Noto Sans" panose="020B0502040504020204" pitchFamily="34" charset="0"/>
                <a:ea typeface="Noto Sans" panose="020B0502040504020204" pitchFamily="34" charset="0"/>
                <a:cs typeface="Noto Sans" panose="020B0502040504020204" pitchFamily="34" charset="0"/>
              </a:rPr>
              <a:t>Dans quelle mesure le programme est-il conforme aux priorités stratégiques de Parcs Canada et aux priorités du gouvernement fédéral? </a:t>
            </a:r>
          </a:p>
          <a:p>
            <a:pPr>
              <a:lnSpc>
                <a:spcPct val="100000"/>
              </a:lnSpc>
              <a:spcAft>
                <a:spcPts val="0"/>
              </a:spcAft>
            </a:pPr>
            <a:r>
              <a:rPr lang="fr-CA" sz="1100" noProof="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p>
          <a:p>
            <a:pPr>
              <a:lnSpc>
                <a:spcPct val="100000"/>
              </a:lnSpc>
            </a:pPr>
            <a:r>
              <a:rPr lang="fr-CA" sz="1100" b="1" noProof="0" dirty="0">
                <a:solidFill>
                  <a:schemeClr val="tx1"/>
                </a:solidFill>
                <a:latin typeface="Noto Sans" panose="020B0502040504020204" pitchFamily="34" charset="0"/>
                <a:ea typeface="Noto Sans" panose="020B0502040504020204" pitchFamily="34" charset="0"/>
                <a:cs typeface="Noto Sans" panose="020B0502040504020204" pitchFamily="34" charset="0"/>
              </a:rPr>
              <a:t>Efficacité</a:t>
            </a:r>
            <a:endParaRPr lang="fr-CA" sz="1100" noProof="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a:lnSpc>
                <a:spcPct val="110000"/>
              </a:lnSpc>
            </a:pPr>
            <a:r>
              <a:rPr lang="fr-CA" sz="1100" noProof="0" dirty="0">
                <a:latin typeface="Noto Sans" panose="020B0502040504020204" pitchFamily="34" charset="0"/>
                <a:ea typeface="Noto Sans" panose="020B0502040504020204" pitchFamily="34" charset="0"/>
                <a:cs typeface="Noto Sans" panose="020B0502040504020204" pitchFamily="34" charset="0"/>
              </a:rPr>
              <a:t>Dans quelle mesure les éléments du programme atteignent-il les objectifs et les cibles? </a:t>
            </a:r>
          </a:p>
          <a:p>
            <a:pPr>
              <a:lnSpc>
                <a:spcPct val="100000"/>
              </a:lnSpc>
              <a:spcAft>
                <a:spcPts val="0"/>
              </a:spcAft>
            </a:pPr>
            <a:r>
              <a:rPr lang="fr-CA" sz="1100" noProof="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p>
          <a:p>
            <a:pPr>
              <a:lnSpc>
                <a:spcPct val="100000"/>
              </a:lnSpc>
            </a:pPr>
            <a:r>
              <a:rPr lang="fr-CA" sz="1100" b="1" noProof="0" dirty="0">
                <a:solidFill>
                  <a:schemeClr val="tx1"/>
                </a:solidFill>
                <a:latin typeface="Noto Sans" panose="020B0502040504020204" pitchFamily="34" charset="0"/>
                <a:ea typeface="Noto Sans" panose="020B0502040504020204" pitchFamily="34" charset="0"/>
                <a:cs typeface="Noto Sans" panose="020B0502040504020204" pitchFamily="34" charset="0"/>
              </a:rPr>
              <a:t>Efficience</a:t>
            </a:r>
            <a:endParaRPr lang="fr-CA" sz="1100" noProof="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a:lnSpc>
                <a:spcPct val="100000"/>
              </a:lnSpc>
              <a:spcAft>
                <a:spcPts val="0"/>
              </a:spcAft>
            </a:pPr>
            <a:r>
              <a:rPr lang="fr-CA" sz="1100" noProof="0" dirty="0">
                <a:latin typeface="Noto Sans" panose="020B0502040504020204" pitchFamily="34" charset="0"/>
                <a:ea typeface="Noto Sans" panose="020B0502040504020204" pitchFamily="34" charset="0"/>
                <a:cs typeface="Noto Sans" panose="020B0502040504020204" pitchFamily="34" charset="0"/>
              </a:rPr>
              <a:t>Dans quelle mesure la conception du programme, y compris son modèle de centres urbains, contribue-t-elle à l’efficacité de l’exécution des activités des programmes d’initiation au camping et d’initiation à la pagaie?</a:t>
            </a:r>
          </a:p>
        </p:txBody>
      </p:sp>
      <p:pic>
        <p:nvPicPr>
          <p:cNvPr id="12" name="Picture 1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61880" y="134286"/>
            <a:ext cx="1218773" cy="917254"/>
          </a:xfrm>
          <a:prstGeom prst="rect">
            <a:avLst/>
          </a:prstGeom>
        </p:spPr>
      </p:pic>
    </p:spTree>
    <p:extLst>
      <p:ext uri="{BB962C8B-B14F-4D97-AF65-F5344CB8AC3E}">
        <p14:creationId xmlns:p14="http://schemas.microsoft.com/office/powerpoint/2010/main" val="18473022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6723" y="201588"/>
            <a:ext cx="6001996" cy="712812"/>
          </a:xfrm>
        </p:spPr>
        <p:txBody>
          <a:bodyPr/>
          <a:lstStyle/>
          <a:p>
            <a:r>
              <a:rPr lang="fr-CA" sz="3200" noProof="0">
                <a:solidFill>
                  <a:schemeClr val="tx1"/>
                </a:solidFill>
                <a:latin typeface="Noto Sans" panose="020B0502040504020204" pitchFamily="34" charset="0"/>
                <a:ea typeface="Noto Sans" panose="020B0502040504020204" pitchFamily="34" charset="0"/>
                <a:cs typeface="Noto Sans" panose="020B0502040504020204" pitchFamily="34" charset="0"/>
              </a:rPr>
              <a:t>Aperçu des résultats</a:t>
            </a:r>
            <a:br>
              <a:rPr lang="fr-CA" sz="3200" noProof="0">
                <a:solidFill>
                  <a:schemeClr val="tx1"/>
                </a:solidFill>
                <a:latin typeface="Noto Sans" panose="020B0502040504020204" pitchFamily="34" charset="0"/>
                <a:ea typeface="Noto Sans" panose="020B0502040504020204" pitchFamily="34" charset="0"/>
                <a:cs typeface="Noto Sans" panose="020B0502040504020204" pitchFamily="34" charset="0"/>
              </a:rPr>
            </a:br>
            <a:r>
              <a:rPr lang="fr-CA" sz="1400" noProof="0">
                <a:latin typeface="Noto Sans" panose="020B0502040504020204" pitchFamily="34" charset="0"/>
                <a:ea typeface="Noto Sans" panose="020B0502040504020204" pitchFamily="34" charset="0"/>
                <a:cs typeface="Noto Sans" panose="020B0502040504020204" pitchFamily="34" charset="0"/>
              </a:rPr>
              <a:t>Évaluation du Programme d’initiation au camping</a:t>
            </a:r>
          </a:p>
        </p:txBody>
      </p:sp>
      <p:sp>
        <p:nvSpPr>
          <p:cNvPr id="6" name="Rectangle 5"/>
          <p:cNvSpPr/>
          <p:nvPr/>
        </p:nvSpPr>
        <p:spPr>
          <a:xfrm>
            <a:off x="866123" y="11888019"/>
            <a:ext cx="8045221" cy="169277"/>
          </a:xfrm>
          <a:prstGeom prst="rect">
            <a:avLst/>
          </a:prstGeom>
        </p:spPr>
        <p:txBody>
          <a:bodyPr wrap="square" lIns="0" tIns="0" rIns="0" bIns="0">
            <a:spAutoFit/>
          </a:bodyPr>
          <a:lstStyle/>
          <a:p>
            <a:r>
              <a:rPr lang="fr-CA" sz="1100" dirty="0">
                <a:latin typeface="+mj-lt"/>
              </a:rPr>
              <a:t>La version intégrale de ce rapport d’évaluation se trouve sur le site Web de Parcs Canada à </a:t>
            </a:r>
            <a:r>
              <a:rPr lang="fr-CA" sz="1100" u="sng" dirty="0">
                <a:latin typeface="+mj-lt"/>
                <a:hlinkClick r:id="rId2"/>
              </a:rPr>
              <a:t>https://www.pc.gc.ca</a:t>
            </a:r>
            <a:r>
              <a:rPr lang="fr-CA" sz="1100" dirty="0">
                <a:latin typeface="+mj-lt"/>
              </a:rPr>
              <a:t>.</a:t>
            </a:r>
            <a:endParaRPr lang="en-CA" sz="1100" dirty="0">
              <a:latin typeface="+mj-lt"/>
            </a:endParaRPr>
          </a:p>
        </p:txBody>
      </p:sp>
      <p:pic>
        <p:nvPicPr>
          <p:cNvPr id="5" name="Picture 4" descr="https://d30y9cdsu7xlg0.cloudfront.net/png/78186-200.png">
            <a:hlinkClick r:id="rId3" tooltip="&quot;Info&quo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1306" y="11809511"/>
            <a:ext cx="298562" cy="298562"/>
          </a:xfrm>
          <a:prstGeom prst="rect">
            <a:avLst/>
          </a:prstGeom>
          <a:noFill/>
          <a:ln>
            <a:noFill/>
          </a:ln>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61880" y="134286"/>
            <a:ext cx="1218773" cy="917254"/>
          </a:xfrm>
          <a:prstGeom prst="rect">
            <a:avLst/>
          </a:prstGeom>
        </p:spPr>
      </p:pic>
      <p:graphicFrame>
        <p:nvGraphicFramePr>
          <p:cNvPr id="3" name="Table 2">
            <a:extLst>
              <a:ext uri="{FF2B5EF4-FFF2-40B4-BE49-F238E27FC236}">
                <a16:creationId xmlns:a16="http://schemas.microsoft.com/office/drawing/2014/main" id="{1D461EDA-ABCD-DC3E-0504-2634DE39944D}"/>
              </a:ext>
            </a:extLst>
          </p:cNvPr>
          <p:cNvGraphicFramePr>
            <a:graphicFrameLocks noGrp="1"/>
          </p:cNvGraphicFramePr>
          <p:nvPr>
            <p:extLst>
              <p:ext uri="{D42A27DB-BD31-4B8C-83A1-F6EECF244321}">
                <p14:modId xmlns:p14="http://schemas.microsoft.com/office/powerpoint/2010/main" val="3581150833"/>
              </p:ext>
            </p:extLst>
          </p:nvPr>
        </p:nvGraphicFramePr>
        <p:xfrm>
          <a:off x="456723" y="1231054"/>
          <a:ext cx="8223929" cy="9260482"/>
        </p:xfrm>
        <a:graphic>
          <a:graphicData uri="http://schemas.openxmlformats.org/drawingml/2006/table">
            <a:tbl>
              <a:tblPr firstRow="1" bandRow="1">
                <a:tableStyleId>{21E4AEA4-8DFA-4A89-87EB-49C32662AFE0}</a:tableStyleId>
              </a:tblPr>
              <a:tblGrid>
                <a:gridCol w="4175435">
                  <a:extLst>
                    <a:ext uri="{9D8B030D-6E8A-4147-A177-3AD203B41FA5}">
                      <a16:colId xmlns:a16="http://schemas.microsoft.com/office/drawing/2014/main" val="637153128"/>
                    </a:ext>
                  </a:extLst>
                </a:gridCol>
                <a:gridCol w="4048494">
                  <a:extLst>
                    <a:ext uri="{9D8B030D-6E8A-4147-A177-3AD203B41FA5}">
                      <a16:colId xmlns:a16="http://schemas.microsoft.com/office/drawing/2014/main" val="4231261153"/>
                    </a:ext>
                  </a:extLst>
                </a:gridCol>
              </a:tblGrid>
              <a:tr h="484051">
                <a:tc>
                  <a:txBody>
                    <a:bodyPr/>
                    <a:lstStyle/>
                    <a:p>
                      <a:pPr marL="0" lvl="0" indent="0" algn="l">
                        <a:lnSpc>
                          <a:spcPct val="100000"/>
                        </a:lnSpc>
                        <a:spcAft>
                          <a:spcPts val="0"/>
                        </a:spcAft>
                        <a:buFont typeface="Arial" panose="020B0604020202020204" pitchFamily="34" charset="0"/>
                        <a:buNone/>
                        <a:tabLst>
                          <a:tab pos="228600" algn="l"/>
                        </a:tabLst>
                      </a:pPr>
                      <a:r>
                        <a:rPr lang="fr-CA" sz="1800" noProof="0" dirty="0">
                          <a:effectLst/>
                          <a:latin typeface="Noto Sans" panose="020B0502040504020204" pitchFamily="34" charset="0"/>
                          <a:ea typeface="Noto Sans" panose="020B0502040504020204" pitchFamily="34" charset="0"/>
                          <a:cs typeface="Noto Sans" panose="020B0502040504020204" pitchFamily="34" charset="0"/>
                        </a:rPr>
                        <a:t>Recommandation</a:t>
                      </a:r>
                      <a:endParaRPr lang="fr-CA" sz="1800" b="1" noProof="0" dirty="0">
                        <a:solidFill>
                          <a:schemeClr val="tx1"/>
                        </a:solidFill>
                        <a:effectLst/>
                        <a:latin typeface="Noto Sans" panose="020B0502040504020204" pitchFamily="34" charset="0"/>
                        <a:ea typeface="Noto Sans" panose="020B0502040504020204" pitchFamily="34" charset="0"/>
                        <a:cs typeface="Noto Sans" panose="020B0502040504020204" pitchFamily="34" charset="0"/>
                      </a:endParaRPr>
                    </a:p>
                  </a:txBody>
                  <a:tcPr marL="108000" marR="0" marT="36000" marB="0" anchor="ctr">
                    <a:lnR w="28575" cap="flat" cmpd="sng" algn="ctr">
                      <a:solidFill>
                        <a:schemeClr val="bg1"/>
                      </a:solidFill>
                      <a:prstDash val="solid"/>
                      <a:round/>
                      <a:headEnd type="none" w="med" len="med"/>
                      <a:tailEnd type="none" w="med" len="med"/>
                    </a:lnR>
                  </a:tcPr>
                </a:tc>
                <a:tc>
                  <a:txBody>
                    <a:bodyPr/>
                    <a:lstStyle/>
                    <a:p>
                      <a:pPr marL="0" lvl="0" indent="0" algn="l">
                        <a:lnSpc>
                          <a:spcPct val="100000"/>
                        </a:lnSpc>
                        <a:spcAft>
                          <a:spcPts val="0"/>
                        </a:spcAft>
                        <a:buFont typeface="Arial" panose="020B0604020202020204" pitchFamily="34" charset="0"/>
                        <a:buNone/>
                        <a:tabLst>
                          <a:tab pos="228600" algn="l"/>
                        </a:tabLst>
                      </a:pPr>
                      <a:r>
                        <a:rPr lang="fr-CA" sz="1800" noProof="0" dirty="0">
                          <a:effectLst/>
                          <a:latin typeface="Noto Sans" panose="020B0502040504020204" pitchFamily="34" charset="0"/>
                          <a:ea typeface="Noto Sans" panose="020B0502040504020204" pitchFamily="34" charset="0"/>
                          <a:cs typeface="Noto Sans" panose="020B0502040504020204" pitchFamily="34" charset="0"/>
                        </a:rPr>
                        <a:t>Réponse de la gestion</a:t>
                      </a:r>
                      <a:endParaRPr lang="fr-CA" sz="1800" b="1" noProof="0" dirty="0">
                        <a:effectLst/>
                        <a:latin typeface="Noto Sans" panose="020B0502040504020204" pitchFamily="34" charset="0"/>
                        <a:ea typeface="Noto Sans" panose="020B0502040504020204" pitchFamily="34" charset="0"/>
                        <a:cs typeface="Noto Sans" panose="020B0502040504020204" pitchFamily="34" charset="0"/>
                      </a:endParaRPr>
                    </a:p>
                  </a:txBody>
                  <a:tcPr marL="108000" marR="0" marT="36000" marB="0" anchor="ct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99615695"/>
                  </a:ext>
                </a:extLst>
              </a:tr>
              <a:tr h="7221297">
                <a:tc>
                  <a:txBody>
                    <a:bodyPr/>
                    <a:lstStyle/>
                    <a:p>
                      <a:pPr>
                        <a:lnSpc>
                          <a:spcPct val="115000"/>
                        </a:lnSpc>
                        <a:spcAft>
                          <a:spcPts val="600"/>
                        </a:spcAft>
                      </a:pPr>
                      <a:r>
                        <a:rPr lang="fr-CA" sz="1600" b="1" dirty="0">
                          <a:effectLst/>
                        </a:rPr>
                        <a:t>Recommandation 1</a:t>
                      </a:r>
                    </a:p>
                    <a:p>
                      <a:pPr>
                        <a:lnSpc>
                          <a:spcPct val="114000"/>
                        </a:lnSpc>
                        <a:buNone/>
                      </a:pPr>
                      <a:r>
                        <a:rPr lang="fr-CA" sz="1100" dirty="0">
                          <a:effectLst/>
                          <a:latin typeface="+mn-lt"/>
                          <a:ea typeface="+mn-lt"/>
                          <a:cs typeface="Aptos" panose="020B0004020202020204" pitchFamily="34" charset="0"/>
                        </a:rPr>
                        <a:t>La </a:t>
                      </a:r>
                      <a:r>
                        <a:rPr lang="fr-CA" sz="1100" dirty="0">
                          <a:solidFill>
                            <a:schemeClr val="tx1"/>
                          </a:solidFill>
                          <a:effectLst/>
                          <a:latin typeface="+mn-lt"/>
                          <a:ea typeface="+mn-lt"/>
                          <a:cs typeface="Aptos" panose="020B0004020202020204" pitchFamily="34" charset="0"/>
                        </a:rPr>
                        <a:t>vice-présidente, Direction générale de la politique stratégique, des services d’affaires et des services numériques, doit veiller à ce que les engagements en matière de collecte de données prévus dans les propositions de financement approuvées aux fins de la mesure du rendement du programme soient clairement communiqués aux unités d’affaires des services internes concernées (le Bureau de l’audit interne et de l’évaluation et les équipes de l’Accès à l’information et de la protection des renseignements personnels, de l’Analyse comparative entre les sexes plus et du Rendement et de l’analyse, par exemple) et à ce que les mesures qui en découlent soient approuvées par ces unités d’affaires et le personnel du programme.</a:t>
                      </a:r>
                    </a:p>
                    <a:p>
                      <a:pPr>
                        <a:lnSpc>
                          <a:spcPct val="114000"/>
                        </a:lnSpc>
                        <a:buNone/>
                      </a:pPr>
                      <a:r>
                        <a:rPr lang="fr-CA" sz="1100" dirty="0">
                          <a:solidFill>
                            <a:schemeClr val="tx1"/>
                          </a:solidFill>
                          <a:effectLst/>
                          <a:latin typeface="+mn-lt"/>
                          <a:ea typeface="+mn-lt"/>
                          <a:cs typeface="Aptos" panose="020B0004020202020204" pitchFamily="34" charset="0"/>
                        </a:rPr>
                        <a:t> </a:t>
                      </a:r>
                    </a:p>
                    <a:p>
                      <a:pPr>
                        <a:lnSpc>
                          <a:spcPct val="114000"/>
                        </a:lnSpc>
                        <a:spcAft>
                          <a:spcPts val="600"/>
                        </a:spcAft>
                        <a:buNone/>
                      </a:pPr>
                      <a:r>
                        <a:rPr lang="fr-CA" sz="1100" dirty="0">
                          <a:solidFill>
                            <a:schemeClr val="tx1"/>
                          </a:solidFill>
                          <a:effectLst/>
                          <a:latin typeface="+mn-lt"/>
                          <a:ea typeface="+mn-lt"/>
                          <a:cs typeface="Aptos" panose="020B0004020202020204" pitchFamily="34" charset="0"/>
                        </a:rPr>
                        <a:t>Bien que le suivi du rendement incombe au personnel du programme, l’envoi de mises à jour aux unités d’affaires des services internes et la confirmation des mesures à prendre seraient l’occasion de :</a:t>
                      </a:r>
                    </a:p>
                    <a:p>
                      <a:pPr marL="171450" indent="-171450">
                        <a:lnSpc>
                          <a:spcPct val="114000"/>
                        </a:lnSpc>
                        <a:buFont typeface="Arial" panose="020B0604020202020204" pitchFamily="34" charset="0"/>
                        <a:buChar char="•"/>
                      </a:pPr>
                      <a:r>
                        <a:rPr lang="fr-CA" sz="1100" dirty="0">
                          <a:solidFill>
                            <a:schemeClr val="tx1"/>
                          </a:solidFill>
                          <a:effectLst/>
                          <a:latin typeface="+mn-lt"/>
                          <a:ea typeface="+mn-lt"/>
                          <a:cs typeface="Aptos" panose="020B0004020202020204" pitchFamily="34" charset="0"/>
                        </a:rPr>
                        <a:t> </a:t>
                      </a:r>
                      <a:r>
                        <a:rPr lang="fr-CA" sz="1100" dirty="0">
                          <a:solidFill>
                            <a:schemeClr val="tx1"/>
                          </a:solidFill>
                          <a:effectLst/>
                          <a:latin typeface="+mn-lt"/>
                          <a:ea typeface="+mn-lt"/>
                          <a:cs typeface="Times New Roman" panose="02020603050405020304" pitchFamily="18" charset="0"/>
                        </a:rPr>
                        <a:t>s’assurer que les indicateurs de rendement du programme cadrent avec ceux définis dans les profils d’information sur le rendement de Parcs Canada, et de voir à ce que tout nouvel indicateur de rendement y soit ajouté;</a:t>
                      </a:r>
                    </a:p>
                    <a:p>
                      <a:pPr marL="171450" indent="-171450">
                        <a:lnSpc>
                          <a:spcPct val="114000"/>
                        </a:lnSpc>
                        <a:buFont typeface="Arial" panose="020B0604020202020204" pitchFamily="34" charset="0"/>
                        <a:buChar char="•"/>
                      </a:pPr>
                      <a:r>
                        <a:rPr lang="fr-CA" sz="1100" dirty="0">
                          <a:solidFill>
                            <a:schemeClr val="tx1"/>
                          </a:solidFill>
                          <a:effectLst/>
                          <a:latin typeface="+mn-lt"/>
                          <a:ea typeface="+mn-lt"/>
                          <a:cs typeface="Times New Roman" panose="02020603050405020304" pitchFamily="18" charset="0"/>
                        </a:rPr>
                        <a:t>confirmer que des stratégies de collecte de données sur le rendement sont en place, y compris les exigences en matière de données de l’ACS Plus;</a:t>
                      </a:r>
                    </a:p>
                    <a:p>
                      <a:pPr marL="171450" indent="-171450">
                        <a:lnSpc>
                          <a:spcPct val="114000"/>
                        </a:lnSpc>
                        <a:buFont typeface="Arial" panose="020B0604020202020204" pitchFamily="34" charset="0"/>
                        <a:buChar char="•"/>
                      </a:pPr>
                      <a:r>
                        <a:rPr lang="fr-CA" sz="1100" dirty="0">
                          <a:solidFill>
                            <a:schemeClr val="tx1"/>
                          </a:solidFill>
                          <a:effectLst/>
                          <a:latin typeface="+mn-lt"/>
                          <a:ea typeface="+mn-lt"/>
                          <a:cs typeface="Times New Roman" panose="02020603050405020304" pitchFamily="18" charset="0"/>
                        </a:rPr>
                        <a:t>clarifier les politiques et les procédures, notamment celles qui régissent la collecte de renseignements personnels et la protection de la vie privée;</a:t>
                      </a:r>
                    </a:p>
                    <a:p>
                      <a:pPr marL="171450" indent="-171450">
                        <a:lnSpc>
                          <a:spcPct val="114000"/>
                        </a:lnSpc>
                        <a:buFont typeface="Arial" panose="020B0604020202020204" pitchFamily="34" charset="0"/>
                        <a:buChar char="•"/>
                      </a:pPr>
                      <a:r>
                        <a:rPr lang="fr-CA" sz="1100" dirty="0">
                          <a:solidFill>
                            <a:schemeClr val="tx1"/>
                          </a:solidFill>
                          <a:effectLst/>
                          <a:latin typeface="+mn-lt"/>
                          <a:ea typeface="+mn-lt"/>
                          <a:cs typeface="Times New Roman" panose="02020603050405020304" pitchFamily="18" charset="0"/>
                        </a:rPr>
                        <a:t>veiller à ce que les éléments relatifs à la recherche sur l’opinion publique fassent partie intégrante du plan d’audit et d’évaluation axé sur les risques de Parcs Canada, conformément aux exigences.</a:t>
                      </a:r>
                    </a:p>
                  </a:txBody>
                  <a:tcPr marL="108000" marR="108000" marT="108000" marB="0">
                    <a:lnR w="28575" cap="flat" cmpd="sng" algn="ctr">
                      <a:solidFill>
                        <a:schemeClr val="bg1"/>
                      </a:solidFill>
                      <a:prstDash val="solid"/>
                      <a:round/>
                      <a:headEnd type="none" w="med" len="med"/>
                      <a:tailEnd type="none" w="med" len="med"/>
                    </a:lnR>
                    <a:solidFill>
                      <a:srgbClr val="EFEFF1"/>
                    </a:solidFill>
                  </a:tcPr>
                </a:tc>
                <a:tc>
                  <a:txBody>
                    <a:bodyPr/>
                    <a:lstStyle/>
                    <a:p>
                      <a:pPr marL="0" marR="0" lvl="0" indent="0" algn="l" defTabSz="1623813" rtl="0" eaLnBrk="1" fontAlgn="auto" latinLnBrk="0" hangingPunct="1">
                        <a:lnSpc>
                          <a:spcPct val="114000"/>
                        </a:lnSpc>
                        <a:spcBef>
                          <a:spcPts val="0"/>
                        </a:spcBef>
                        <a:spcAft>
                          <a:spcPts val="600"/>
                        </a:spcAft>
                        <a:buClrTx/>
                        <a:buSzTx/>
                        <a:buFont typeface="Arial" panose="020B0604020202020204" pitchFamily="34" charset="0"/>
                        <a:buNone/>
                        <a:tabLst>
                          <a:tab pos="228600" algn="l"/>
                        </a:tabLst>
                        <a:defRPr/>
                      </a:pPr>
                      <a:r>
                        <a:rPr lang="fr-FR" sz="1100" b="0" dirty="0">
                          <a:effectLst/>
                          <a:latin typeface="+mn-lt"/>
                          <a:ea typeface="Calibri" panose="020F0502020204030204" pitchFamily="34" charset="0"/>
                          <a:cs typeface="Times New Roman" panose="02020603050405020304" pitchFamily="18" charset="0"/>
                        </a:rPr>
                        <a:t>D'accord. La vice-présidente, </a:t>
                      </a:r>
                      <a:r>
                        <a:rPr lang="fr-CA" sz="1100" dirty="0">
                          <a:solidFill>
                            <a:schemeClr val="tx1"/>
                          </a:solidFill>
                          <a:effectLst/>
                          <a:latin typeface="+mn-lt"/>
                          <a:ea typeface="+mn-lt"/>
                          <a:cs typeface="Aptos" panose="020B0004020202020204" pitchFamily="34" charset="0"/>
                        </a:rPr>
                        <a:t>Direction générale de la politique stratégique, des services d’affaires et des services </a:t>
                      </a:r>
                      <a:r>
                        <a:rPr lang="fr-CA" sz="1100" b="0" dirty="0">
                          <a:solidFill>
                            <a:schemeClr val="tx1"/>
                          </a:solidFill>
                          <a:effectLst/>
                          <a:latin typeface="+mn-lt"/>
                          <a:ea typeface="+mn-lt"/>
                          <a:cs typeface="Aptos" panose="020B0004020202020204" pitchFamily="34" charset="0"/>
                        </a:rPr>
                        <a:t>numériques </a:t>
                      </a:r>
                      <a:r>
                        <a:rPr lang="en-CA" sz="1100" b="0" i="0" kern="1200" dirty="0">
                          <a:solidFill>
                            <a:schemeClr val="tx1"/>
                          </a:solidFill>
                          <a:effectLst/>
                          <a:latin typeface="+mn-lt"/>
                          <a:ea typeface="+mn-ea"/>
                          <a:cs typeface="+mn-cs"/>
                        </a:rPr>
                        <a:t>(DGPSAN) </a:t>
                      </a:r>
                      <a:r>
                        <a:rPr lang="fr-FR" sz="1100" b="0" dirty="0">
                          <a:effectLst/>
                          <a:latin typeface="+mn-lt"/>
                          <a:ea typeface="Calibri" panose="020F0502020204030204" pitchFamily="34" charset="0"/>
                          <a:cs typeface="Times New Roman" panose="02020603050405020304" pitchFamily="18" charset="0"/>
                        </a:rPr>
                        <a:t>veillera à ce que les résultats des propositions de financement retenues qui comportent des engagements en matière de mesure du rendement des programmes soient communiqués aux unités opérationnelles internes concernées.  La </a:t>
                      </a:r>
                      <a:r>
                        <a:rPr lang="en-CA" sz="1100" b="0" i="0" kern="1200" dirty="0">
                          <a:solidFill>
                            <a:schemeClr val="tx1"/>
                          </a:solidFill>
                          <a:effectLst/>
                          <a:latin typeface="+mn-lt"/>
                          <a:ea typeface="+mn-ea"/>
                          <a:cs typeface="+mn-cs"/>
                        </a:rPr>
                        <a:t>DGPSAN</a:t>
                      </a:r>
                      <a:r>
                        <a:rPr lang="fr-FR" sz="1100" b="0" dirty="0">
                          <a:effectLst/>
                          <a:latin typeface="+mn-lt"/>
                          <a:ea typeface="Calibri" panose="020F0502020204030204" pitchFamily="34" charset="0"/>
                          <a:cs typeface="Times New Roman" panose="02020603050405020304" pitchFamily="18" charset="0"/>
                        </a:rPr>
                        <a:t> s'assurera également, auprès des secteurs de programme et des unités opérationnelles internes concernées, que les éléments requis en matière de mesure du rendement sont bien compris et pris en compte, notamment l'alignement sur les profils d'information sur le rendement de Parcs Canada, les stratégies de collecte de données (y compris les considérations relatives à ACS Plus) et les exigences en matière de protection des renseignements personnels. Le Bureau de l’audit interne et de l'évaluation (BAIE) veillera à ce que les exigences en matière de planification de l'évaluation issues des propositions de financement retenues soient intégrées au plan annuel d’audit et d'évaluation basé sur les risques. </a:t>
                      </a:r>
                      <a:endParaRPr lang="en-CA" sz="1100" b="0" dirty="0">
                        <a:effectLst/>
                        <a:latin typeface="+mn-lt"/>
                        <a:ea typeface="Calibri" panose="020F0502020204030204" pitchFamily="34" charset="0"/>
                        <a:cs typeface="Times New Roman" panose="02020603050405020304" pitchFamily="18" charset="0"/>
                      </a:endParaRPr>
                    </a:p>
                    <a:p>
                      <a:pPr marL="0" lvl="0" indent="0" algn="l">
                        <a:lnSpc>
                          <a:spcPct val="107000"/>
                        </a:lnSpc>
                        <a:spcAft>
                          <a:spcPts val="600"/>
                        </a:spcAft>
                        <a:buFont typeface="Arial" panose="020B0604020202020204" pitchFamily="34" charset="0"/>
                        <a:buNone/>
                        <a:tabLst>
                          <a:tab pos="228600" algn="l"/>
                        </a:tabLst>
                      </a:pPr>
                      <a:endParaRPr lang="fr-CA" sz="1100" noProof="0" dirty="0">
                        <a:effectLst/>
                        <a:highlight>
                          <a:srgbClr val="FFFF00"/>
                        </a:highlight>
                        <a:latin typeface="Noto Sans" panose="020B0502040504020204" pitchFamily="34" charset="0"/>
                        <a:ea typeface="Noto Sans" panose="020B0502040504020204" pitchFamily="34" charset="0"/>
                        <a:cs typeface="Noto Sans" panose="020B0502040504020204" pitchFamily="34" charset="0"/>
                      </a:endParaRPr>
                    </a:p>
                  </a:txBody>
                  <a:tcPr marL="108000" marR="108000" marT="144000" marB="144000">
                    <a:lnL w="28575" cap="flat" cmpd="sng" algn="ctr">
                      <a:solidFill>
                        <a:schemeClr val="bg1"/>
                      </a:solidFill>
                      <a:prstDash val="solid"/>
                      <a:round/>
                      <a:headEnd type="none" w="med" len="med"/>
                      <a:tailEnd type="none" w="med" len="med"/>
                    </a:lnL>
                    <a:solidFill>
                      <a:srgbClr val="EFEFF1"/>
                    </a:solidFill>
                  </a:tcPr>
                </a:tc>
                <a:extLst>
                  <a:ext uri="{0D108BD9-81ED-4DB2-BD59-A6C34878D82A}">
                    <a16:rowId xmlns:a16="http://schemas.microsoft.com/office/drawing/2014/main" val="3048134507"/>
                  </a:ext>
                </a:extLst>
              </a:tr>
              <a:tr h="1555134">
                <a:tc>
                  <a:txBody>
                    <a:bodyPr/>
                    <a:lstStyle/>
                    <a:p>
                      <a:pPr>
                        <a:spcBef>
                          <a:spcPts val="0"/>
                        </a:spcBef>
                        <a:spcAft>
                          <a:spcPts val="300"/>
                        </a:spcAft>
                      </a:pPr>
                      <a:r>
                        <a:rPr lang="fr-CA" sz="1100" b="0" dirty="0"/>
                        <a:t>Pour connaître les principales constatations liées à cette recommandation, consultez les sections ci-dessous :</a:t>
                      </a:r>
                    </a:p>
                    <a:p>
                      <a:pPr marL="171450" indent="-171450">
                        <a:spcAft>
                          <a:spcPts val="300"/>
                        </a:spcAft>
                        <a:buFont typeface="Wingdings" panose="05000000000000000000" pitchFamily="2" charset="2"/>
                        <a:buChar char="Ø"/>
                      </a:pPr>
                      <a:r>
                        <a:rPr lang="fr-CA" sz="1100" dirty="0">
                          <a:solidFill>
                            <a:schemeClr val="tx1"/>
                          </a:solidFill>
                        </a:rPr>
                        <a:t>Publics cibles; remarques concernant les données sur les publics, p. 25 à 27</a:t>
                      </a:r>
                    </a:p>
                    <a:p>
                      <a:pPr marL="171450" indent="-171450">
                        <a:spcAft>
                          <a:spcPts val="300"/>
                        </a:spcAft>
                        <a:buFont typeface="Wingdings" panose="05000000000000000000" pitchFamily="2" charset="2"/>
                        <a:buChar char="Ø"/>
                      </a:pPr>
                      <a:r>
                        <a:rPr lang="fr-CA" sz="1100" dirty="0">
                          <a:solidFill>
                            <a:schemeClr val="tx1"/>
                          </a:solidFill>
                        </a:rPr>
                        <a:t>Aplanir les obstacles; remarques concernant les données sur le rendement, p. 43 à 45</a:t>
                      </a:r>
                    </a:p>
                  </a:txBody>
                  <a:tcPr marL="144000" marR="42504" marT="108000" marB="0">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rgbClr val="EFEFF1"/>
                    </a:solidFill>
                  </a:tcPr>
                </a:tc>
                <a:tc>
                  <a:txBody>
                    <a:bodyPr/>
                    <a:lstStyle/>
                    <a:p>
                      <a:pPr marL="342900" lvl="0" indent="-342900" algn="l">
                        <a:lnSpc>
                          <a:spcPct val="107000"/>
                        </a:lnSpc>
                        <a:spcAft>
                          <a:spcPts val="600"/>
                        </a:spcAft>
                        <a:buFont typeface="Arial" panose="020B0604020202020204" pitchFamily="34" charset="0"/>
                        <a:buChar char="•"/>
                        <a:tabLst>
                          <a:tab pos="228600" algn="l"/>
                        </a:tabLst>
                      </a:pPr>
                      <a:endParaRPr lang="fr-CA" sz="1100" noProof="0" dirty="0">
                        <a:effectLst/>
                        <a:highlight>
                          <a:srgbClr val="FFFF00"/>
                        </a:highlight>
                        <a:latin typeface="Noto Sans" panose="020B0502040504020204" pitchFamily="34" charset="0"/>
                        <a:ea typeface="Noto Sans" panose="020B0502040504020204" pitchFamily="34" charset="0"/>
                        <a:cs typeface="Noto Sans" panose="020B0502040504020204" pitchFamily="34" charset="0"/>
                      </a:endParaRPr>
                    </a:p>
                  </a:txBody>
                  <a:tcPr marL="108000" marR="108000" marT="144000" marB="144000">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solidFill>
                      <a:srgbClr val="EFEFF1"/>
                    </a:solidFill>
                  </a:tcPr>
                </a:tc>
                <a:extLst>
                  <a:ext uri="{0D108BD9-81ED-4DB2-BD59-A6C34878D82A}">
                    <a16:rowId xmlns:a16="http://schemas.microsoft.com/office/drawing/2014/main" val="912573125"/>
                  </a:ext>
                </a:extLst>
              </a:tr>
            </a:tbl>
          </a:graphicData>
        </a:graphic>
      </p:graphicFrame>
    </p:spTree>
    <p:extLst>
      <p:ext uri="{BB962C8B-B14F-4D97-AF65-F5344CB8AC3E}">
        <p14:creationId xmlns:p14="http://schemas.microsoft.com/office/powerpoint/2010/main" val="126159861"/>
      </p:ext>
    </p:extLst>
  </p:cSld>
  <p:clrMapOvr>
    <a:masterClrMapping/>
  </p:clrMapOvr>
</p:sld>
</file>

<file path=ppt/theme/theme1.xml><?xml version="1.0" encoding="utf-8"?>
<a:theme xmlns:a="http://schemas.openxmlformats.org/drawingml/2006/main" name="Modern Swiss">
  <a:themeElements>
    <a:clrScheme name="PCA Evaluation">
      <a:dk1>
        <a:sysClr val="windowText" lastClr="000000"/>
      </a:dk1>
      <a:lt1>
        <a:sysClr val="window" lastClr="FFFFFF"/>
      </a:lt1>
      <a:dk2>
        <a:srgbClr val="3C3D3E"/>
      </a:dk2>
      <a:lt2>
        <a:srgbClr val="999683"/>
      </a:lt2>
      <a:accent1>
        <a:srgbClr val="D97A33"/>
      </a:accent1>
      <a:accent2>
        <a:srgbClr val="253C6C"/>
      </a:accent2>
      <a:accent3>
        <a:srgbClr val="55833B"/>
      </a:accent3>
      <a:accent4>
        <a:srgbClr val="6ABAEC"/>
      </a:accent4>
      <a:accent5>
        <a:srgbClr val="F9BD03"/>
      </a:accent5>
      <a:accent6>
        <a:srgbClr val="9EC551"/>
      </a:accent6>
      <a:hlink>
        <a:srgbClr val="3C3D3E"/>
      </a:hlink>
      <a:folHlink>
        <a:srgbClr val="999683"/>
      </a:folHlink>
    </a:clrScheme>
    <a:fontScheme name="Modern Swiss">
      <a:majorFont>
        <a:latin typeface="Arial"/>
        <a:ea typeface=""/>
        <a:cs typeface=""/>
      </a:majorFont>
      <a:minorFont>
        <a:latin typeface="Microsoft New Tai Lu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outerShdw dist="38100" dir="5400000" algn="t" rotWithShape="0">
            <a:schemeClr val="bg2">
              <a:alpha val="20000"/>
            </a:schemeClr>
          </a:outerShdw>
        </a:effectLst>
      </a:spPr>
      <a:bodyPr rtlCol="0" anchor="ctr"/>
      <a:lstStyle>
        <a:defPPr algn="ctr">
          <a:lnSpc>
            <a:spcPct val="95000"/>
          </a:lnSpc>
          <a:defRPr b="1" dirty="0" smtClean="0">
            <a:solidFill>
              <a:schemeClr val="tx2"/>
            </a:solidFill>
            <a:latin typeface="+mj-lt"/>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Modern Swiss">
      <a:dk1>
        <a:sysClr val="windowText" lastClr="000000"/>
      </a:dk1>
      <a:lt1>
        <a:sysClr val="window" lastClr="FFFFFF"/>
      </a:lt1>
      <a:dk2>
        <a:srgbClr val="3C3D3E"/>
      </a:dk2>
      <a:lt2>
        <a:srgbClr val="999683"/>
      </a:lt2>
      <a:accent1>
        <a:srgbClr val="E34A06"/>
      </a:accent1>
      <a:accent2>
        <a:srgbClr val="31CCE8"/>
      </a:accent2>
      <a:accent3>
        <a:srgbClr val="C1C139"/>
      </a:accent3>
      <a:accent4>
        <a:srgbClr val="118E97"/>
      </a:accent4>
      <a:accent5>
        <a:srgbClr val="F9BD03"/>
      </a:accent5>
      <a:accent6>
        <a:srgbClr val="407026"/>
      </a:accent6>
      <a:hlink>
        <a:srgbClr val="3C3D3E"/>
      </a:hlink>
      <a:folHlink>
        <a:srgbClr val="999683"/>
      </a:folHlink>
    </a:clrScheme>
    <a:fontScheme name="Modern Swiss">
      <a:majorFont>
        <a:latin typeface="Arial"/>
        <a:ea typeface=""/>
        <a:cs typeface=""/>
      </a:majorFont>
      <a:minorFont>
        <a:latin typeface="Microsoft New Tai Lu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Modern Swiss">
      <a:dk1>
        <a:sysClr val="windowText" lastClr="000000"/>
      </a:dk1>
      <a:lt1>
        <a:sysClr val="window" lastClr="FFFFFF"/>
      </a:lt1>
      <a:dk2>
        <a:srgbClr val="3C3D3E"/>
      </a:dk2>
      <a:lt2>
        <a:srgbClr val="999683"/>
      </a:lt2>
      <a:accent1>
        <a:srgbClr val="E34A06"/>
      </a:accent1>
      <a:accent2>
        <a:srgbClr val="31CCE8"/>
      </a:accent2>
      <a:accent3>
        <a:srgbClr val="C1C139"/>
      </a:accent3>
      <a:accent4>
        <a:srgbClr val="118E97"/>
      </a:accent4>
      <a:accent5>
        <a:srgbClr val="F9BD03"/>
      </a:accent5>
      <a:accent6>
        <a:srgbClr val="407026"/>
      </a:accent6>
      <a:hlink>
        <a:srgbClr val="3C3D3E"/>
      </a:hlink>
      <a:folHlink>
        <a:srgbClr val="999683"/>
      </a:folHlink>
    </a:clrScheme>
    <a:fontScheme name="Modern Swiss">
      <a:majorFont>
        <a:latin typeface="Arial"/>
        <a:ea typeface=""/>
        <a:cs typeface=""/>
      </a:majorFont>
      <a:minorFont>
        <a:latin typeface="Microsoft New Tai Lu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185746</TotalTime>
  <Words>1323</Words>
  <Application>Microsoft Office PowerPoint</Application>
  <PresentationFormat>Ledger Paper (11x17 in)</PresentationFormat>
  <Paragraphs>47</Paragraphs>
  <Slides>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vt:i4>
      </vt:variant>
    </vt:vector>
  </HeadingPairs>
  <TitlesOfParts>
    <vt:vector size="10" baseType="lpstr">
      <vt:lpstr>Arial</vt:lpstr>
      <vt:lpstr>Corbel</vt:lpstr>
      <vt:lpstr>HelveticaNeue LT 45 Light</vt:lpstr>
      <vt:lpstr>HelveticaNeue LT 55 Roman</vt:lpstr>
      <vt:lpstr>Microsoft New Tai Lue</vt:lpstr>
      <vt:lpstr>Noto Sans</vt:lpstr>
      <vt:lpstr>Wingdings</vt:lpstr>
      <vt:lpstr>Modern Swiss</vt:lpstr>
      <vt:lpstr>Aperçu des résultats Évaluation du programme Initiation au camping</vt:lpstr>
      <vt:lpstr>Aperçu des résultats Évaluation du Programme d’initiation au camping</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Gabrielle Trepanier</dc:creator>
  <cp:lastModifiedBy>Gabrielle Trépanier</cp:lastModifiedBy>
  <cp:revision>6518</cp:revision>
  <cp:lastPrinted>2014-02-11T23:37:51Z</cp:lastPrinted>
  <dcterms:created xsi:type="dcterms:W3CDTF">2014-02-07T03:47:22Z</dcterms:created>
  <dcterms:modified xsi:type="dcterms:W3CDTF">2026-03-16T14:42:16Z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1166664</vt:lpwstr>
  </property>
  <property fmtid="{D5CDD505-2E9C-101B-9397-08002B2CF9AE}" pid="3" name="NXPowerLiteSettings">
    <vt:lpwstr>F980073804F000</vt:lpwstr>
  </property>
  <property fmtid="{D5CDD505-2E9C-101B-9397-08002B2CF9AE}" pid="4" name="NXPowerLiteVersion">
    <vt:lpwstr>D5.0.2</vt:lpwstr>
  </property>
</Properties>
</file>